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xml" ContentType="application/vnd.openxmlformats-officedocument.presentationml.tags+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4614" r:id="rId3"/>
    <p:sldMasterId id="2147484626" r:id="rId4"/>
    <p:sldMasterId id="2147484710" r:id="rId5"/>
    <p:sldMasterId id="2147484722" r:id="rId6"/>
    <p:sldMasterId id="2147484739" r:id="rId7"/>
    <p:sldMasterId id="2147487212" r:id="rId8"/>
    <p:sldMasterId id="2147487323" r:id="rId9"/>
    <p:sldMasterId id="2147487385" r:id="rId10"/>
    <p:sldMasterId id="2147487424" r:id="rId11"/>
    <p:sldMasterId id="2147487436" r:id="rId12"/>
    <p:sldMasterId id="2147487533" r:id="rId13"/>
    <p:sldMasterId id="2147487675" r:id="rId14"/>
    <p:sldMasterId id="2147487687" r:id="rId15"/>
    <p:sldMasterId id="2147487701" r:id="rId16"/>
    <p:sldMasterId id="2147487713" r:id="rId17"/>
    <p:sldMasterId id="2147487736" r:id="rId18"/>
    <p:sldMasterId id="2147487750" r:id="rId19"/>
  </p:sldMasterIdLst>
  <p:notesMasterIdLst>
    <p:notesMasterId r:id="rId108"/>
  </p:notesMasterIdLst>
  <p:sldIdLst>
    <p:sldId id="658" r:id="rId20"/>
    <p:sldId id="733" r:id="rId21"/>
    <p:sldId id="750" r:id="rId22"/>
    <p:sldId id="754" r:id="rId23"/>
    <p:sldId id="751" r:id="rId24"/>
    <p:sldId id="753" r:id="rId25"/>
    <p:sldId id="734" r:id="rId26"/>
    <p:sldId id="735" r:id="rId27"/>
    <p:sldId id="736" r:id="rId28"/>
    <p:sldId id="737" r:id="rId29"/>
    <p:sldId id="738" r:id="rId30"/>
    <p:sldId id="739" r:id="rId31"/>
    <p:sldId id="740" r:id="rId32"/>
    <p:sldId id="741" r:id="rId33"/>
    <p:sldId id="742" r:id="rId34"/>
    <p:sldId id="743" r:id="rId35"/>
    <p:sldId id="752" r:id="rId36"/>
    <p:sldId id="744" r:id="rId37"/>
    <p:sldId id="745" r:id="rId38"/>
    <p:sldId id="746" r:id="rId39"/>
    <p:sldId id="732" r:id="rId40"/>
    <p:sldId id="682" r:id="rId41"/>
    <p:sldId id="661" r:id="rId42"/>
    <p:sldId id="676" r:id="rId43"/>
    <p:sldId id="677" r:id="rId44"/>
    <p:sldId id="683" r:id="rId45"/>
    <p:sldId id="285" r:id="rId46"/>
    <p:sldId id="684" r:id="rId47"/>
    <p:sldId id="662" r:id="rId48"/>
    <p:sldId id="513" r:id="rId49"/>
    <p:sldId id="728" r:id="rId50"/>
    <p:sldId id="664" r:id="rId51"/>
    <p:sldId id="686" r:id="rId52"/>
    <p:sldId id="258" r:id="rId53"/>
    <p:sldId id="495" r:id="rId54"/>
    <p:sldId id="516" r:id="rId55"/>
    <p:sldId id="477" r:id="rId56"/>
    <p:sldId id="478" r:id="rId57"/>
    <p:sldId id="706" r:id="rId58"/>
    <p:sldId id="707" r:id="rId59"/>
    <p:sldId id="708" r:id="rId60"/>
    <p:sldId id="718" r:id="rId61"/>
    <p:sldId id="731" r:id="rId62"/>
    <p:sldId id="730" r:id="rId63"/>
    <p:sldId id="703" r:id="rId64"/>
    <p:sldId id="527" r:id="rId65"/>
    <p:sldId id="502" r:id="rId66"/>
    <p:sldId id="503" r:id="rId67"/>
    <p:sldId id="711" r:id="rId68"/>
    <p:sldId id="759" r:id="rId69"/>
    <p:sldId id="704" r:id="rId70"/>
    <p:sldId id="705" r:id="rId71"/>
    <p:sldId id="755" r:id="rId72"/>
    <p:sldId id="710" r:id="rId73"/>
    <p:sldId id="571" r:id="rId74"/>
    <p:sldId id="565" r:id="rId75"/>
    <p:sldId id="576" r:id="rId76"/>
    <p:sldId id="544" r:id="rId77"/>
    <p:sldId id="391" r:id="rId78"/>
    <p:sldId id="390" r:id="rId79"/>
    <p:sldId id="633" r:id="rId80"/>
    <p:sldId id="545" r:id="rId81"/>
    <p:sldId id="382" r:id="rId82"/>
    <p:sldId id="546" r:id="rId83"/>
    <p:sldId id="649" r:id="rId84"/>
    <p:sldId id="648" r:id="rId85"/>
    <p:sldId id="385" r:id="rId86"/>
    <p:sldId id="719" r:id="rId87"/>
    <p:sldId id="720" r:id="rId88"/>
    <p:sldId id="721" r:id="rId89"/>
    <p:sldId id="724" r:id="rId90"/>
    <p:sldId id="725" r:id="rId91"/>
    <p:sldId id="726" r:id="rId92"/>
    <p:sldId id="758" r:id="rId93"/>
    <p:sldId id="696" r:id="rId94"/>
    <p:sldId id="729" r:id="rId95"/>
    <p:sldId id="756" r:id="rId96"/>
    <p:sldId id="757" r:id="rId97"/>
    <p:sldId id="749" r:id="rId98"/>
    <p:sldId id="698" r:id="rId99"/>
    <p:sldId id="657" r:id="rId100"/>
    <p:sldId id="699" r:id="rId101"/>
    <p:sldId id="700" r:id="rId102"/>
    <p:sldId id="709" r:id="rId103"/>
    <p:sldId id="701" r:id="rId104"/>
    <p:sldId id="702" r:id="rId105"/>
    <p:sldId id="680" r:id="rId106"/>
    <p:sldId id="681" r:id="rId107"/>
  </p:sldIdLst>
  <p:sldSz cx="9144000" cy="6858000" type="screen4x3"/>
  <p:notesSz cx="6858000" cy="9144000"/>
  <p:defaultTextStyle>
    <a:defPPr>
      <a:defRPr lang="en-US"/>
    </a:defPPr>
    <a:lvl1pPr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1pPr>
    <a:lvl2pPr marL="4572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2pPr>
    <a:lvl3pPr marL="9144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3pPr>
    <a:lvl4pPr marL="13716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4pPr>
    <a:lvl5pPr marL="1828800" algn="l" rtl="0" eaLnBrk="0" fontAlgn="base" hangingPunct="0">
      <a:lnSpc>
        <a:spcPct val="90000"/>
      </a:lnSpc>
      <a:spcBef>
        <a:spcPct val="20000"/>
      </a:spcBef>
      <a:spcAft>
        <a:spcPct val="0"/>
      </a:spcAft>
      <a:buChar char="•"/>
      <a:defRPr kumimoji="1" sz="2400" b="1"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umimoji="1" sz="2400" b="1"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umimoji="1" sz="2400" b="1"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umimoji="1" sz="2400" b="1"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umimoji="1" sz="2400" b="1" kern="1200">
        <a:solidFill>
          <a:schemeClr val="tx1"/>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Sermon" id="{7CFFA499-6158-B84A-B235-37E30F41BC1E}">
          <p14:sldIdLst>
            <p14:sldId id="658"/>
            <p14:sldId id="733"/>
            <p14:sldId id="750"/>
            <p14:sldId id="754"/>
            <p14:sldId id="751"/>
            <p14:sldId id="753"/>
            <p14:sldId id="734"/>
            <p14:sldId id="735"/>
            <p14:sldId id="736"/>
            <p14:sldId id="737"/>
            <p14:sldId id="738"/>
            <p14:sldId id="739"/>
            <p14:sldId id="740"/>
            <p14:sldId id="741"/>
            <p14:sldId id="742"/>
            <p14:sldId id="743"/>
            <p14:sldId id="752"/>
            <p14:sldId id="744"/>
            <p14:sldId id="745"/>
            <p14:sldId id="746"/>
            <p14:sldId id="732"/>
            <p14:sldId id="682"/>
            <p14:sldId id="661"/>
            <p14:sldId id="676"/>
            <p14:sldId id="677"/>
            <p14:sldId id="683"/>
            <p14:sldId id="285"/>
            <p14:sldId id="684"/>
            <p14:sldId id="662"/>
            <p14:sldId id="513"/>
            <p14:sldId id="728"/>
            <p14:sldId id="664"/>
            <p14:sldId id="686"/>
            <p14:sldId id="258"/>
          </p14:sldIdLst>
        </p14:section>
        <p14:section name="Chapters" id="{FB636BBE-E4DC-EC42-9E43-6C60E234AC60}">
          <p14:sldIdLst>
            <p14:sldId id="495"/>
            <p14:sldId id="516"/>
            <p14:sldId id="477"/>
            <p14:sldId id="478"/>
            <p14:sldId id="706"/>
            <p14:sldId id="707"/>
            <p14:sldId id="708"/>
            <p14:sldId id="718"/>
            <p14:sldId id="731"/>
            <p14:sldId id="730"/>
            <p14:sldId id="703"/>
            <p14:sldId id="527"/>
            <p14:sldId id="502"/>
            <p14:sldId id="503"/>
            <p14:sldId id="711"/>
            <p14:sldId id="759"/>
            <p14:sldId id="704"/>
            <p14:sldId id="705"/>
            <p14:sldId id="755"/>
            <p14:sldId id="710"/>
            <p14:sldId id="571"/>
            <p14:sldId id="565"/>
            <p14:sldId id="576"/>
            <p14:sldId id="544"/>
            <p14:sldId id="391"/>
            <p14:sldId id="390"/>
            <p14:sldId id="633"/>
            <p14:sldId id="545"/>
            <p14:sldId id="382"/>
            <p14:sldId id="546"/>
            <p14:sldId id="649"/>
            <p14:sldId id="648"/>
            <p14:sldId id="385"/>
            <p14:sldId id="719"/>
            <p14:sldId id="720"/>
            <p14:sldId id="721"/>
            <p14:sldId id="724"/>
            <p14:sldId id="725"/>
            <p14:sldId id="726"/>
          </p14:sldIdLst>
        </p14:section>
        <p14:section name="Conclusion" id="{81432EF7-1990-5244-ADAE-F5FF93D8DFE6}">
          <p14:sldIdLst>
            <p14:sldId id="758"/>
            <p14:sldId id="696"/>
            <p14:sldId id="729"/>
            <p14:sldId id="756"/>
            <p14:sldId id="757"/>
            <p14:sldId id="749"/>
            <p14:sldId id="698"/>
            <p14:sldId id="657"/>
            <p14:sldId id="699"/>
            <p14:sldId id="700"/>
            <p14:sldId id="709"/>
            <p14:sldId id="701"/>
            <p14:sldId id="702"/>
            <p14:sldId id="680"/>
            <p14:sldId id="68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005E"/>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70615" autoAdjust="0"/>
  </p:normalViewPr>
  <p:slideViewPr>
    <p:cSldViewPr>
      <p:cViewPr varScale="1">
        <p:scale>
          <a:sx n="102" d="100"/>
          <a:sy n="102" d="100"/>
        </p:scale>
        <p:origin x="2696" y="19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76" d="100"/>
        <a:sy n="76" d="100"/>
      </p:scale>
      <p:origin x="0" y="78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notesMaster" Target="notesMasters/notesMaster1.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presProps" Target="pres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viewProps" Target="viewProps.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slide" Target="slides/slide41.xml"/><Relationship Id="rId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573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202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buFontTx/>
              <a:buNone/>
              <a:defRPr kumimoji="0" sz="1200" b="0">
                <a:latin typeface="Times New Roman" pitchFamily="-105" charset="0"/>
                <a:ea typeface="Times New Roman" pitchFamily="-105" charset="0"/>
                <a:cs typeface="Times New Roman" pitchFamily="-105" charset="0"/>
              </a:defRPr>
            </a:lvl1pPr>
          </a:lstStyle>
          <a:p>
            <a:pPr>
              <a:defRPr/>
            </a:pPr>
            <a:endParaRPr 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100000"/>
              </a:lnSpc>
              <a:spcBef>
                <a:spcPct val="0"/>
              </a:spcBef>
              <a:buFontTx/>
              <a:buNone/>
              <a:defRPr kumimoji="0" sz="1200" b="0">
                <a:latin typeface="Times New Roman" charset="0"/>
                <a:cs typeface="Times New Roman" charset="0"/>
              </a:defRPr>
            </a:lvl1pPr>
          </a:lstStyle>
          <a:p>
            <a:pPr>
              <a:defRPr/>
            </a:pPr>
            <a:fld id="{5E3C6632-2C1F-E94C-9A61-27172695BCCB}" type="slidenum">
              <a:rPr lang="en-US"/>
              <a:pPr>
                <a:defRPr/>
              </a:pPr>
              <a:t>‹#›</a:t>
            </a:fld>
            <a:endParaRPr lang="en-US"/>
          </a:p>
        </p:txBody>
      </p:sp>
    </p:spTree>
    <p:extLst>
      <p:ext uri="{BB962C8B-B14F-4D97-AF65-F5344CB8AC3E}">
        <p14:creationId xmlns:p14="http://schemas.microsoft.com/office/powerpoint/2010/main" val="2922101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lideplayer.com/user/918042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Yet both of his parents—famous dancers in the mid 20s, believe it or not—dropped him off at his maternal grandparents home as a baby and they went on tour to the Caribbean.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So, at age 17, upon entering the Navy, he had to look up his birth certificate. There he found no first or middle name! So he had the unusual privilege—if you call it that—to name himself. He decided to keep the same H.F. initials, choosing Harold Francis.  </a:t>
            </a:r>
            <a:endParaRPr lang="en-US" dirty="0">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Dad flew the A-1 Skyraider that had the most powerful engine ever on a propeller fighter—so strong that when taking off from a carrier that the pilot had to immediately jerk the plane to the right or else the power of the propeller would flip the plane upside down into the sea. He had an amazing 660 carrier landings!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He also flew and incredible 186 combat missions destroying supply bridges and boats in a barrage of anti-aircraft fire. This plane flew very low in the face of enemy fire—not</a:t>
            </a:r>
            <a:r>
              <a:rPr lang="en-US" baseline="0" dirty="0">
                <a:latin typeface="Arial"/>
                <a:cs typeface="Arial"/>
              </a:rPr>
              <a:t> much security there!</a:t>
            </a:r>
            <a:r>
              <a:rPr lang="en-US" dirty="0">
                <a:latin typeface="Arial"/>
                <a:cs typeface="Arial"/>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Once the left wing of his plane was so shot up that he could only steer right and not make it back to the carrier to land so he flew to a friendly airbase instead. He looped and looped to eventually land safely.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I asked him how he could see over 50 of his fellow pilots die but he was spared. He didn’t attribute this to his astonishing flying ability—though he was one of the best pilots in the Navy. He clearly noted that God himself watched over him “in the presence of mine enemies.” He was learning about security in war.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Amazingly, he was promoted</a:t>
            </a:r>
            <a:r>
              <a:rPr lang="en-US" baseline="0" dirty="0">
                <a:latin typeface="Arial"/>
                <a:cs typeface="Arial"/>
              </a:rPr>
              <a:t> to Captain 50 years ago!</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My Dad was an avid sailor</a:t>
            </a:r>
            <a:r>
              <a:rPr lang="en-US" baseline="0" dirty="0">
                <a:latin typeface="Arial"/>
                <a:cs typeface="Arial"/>
              </a:rPr>
              <a:t> the 33 years of retirement that he had from age 59-92.</a:t>
            </a:r>
            <a:endParaRPr lang="en-US" dirty="0">
              <a:latin typeface="Arial"/>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And I was privileged to help him place his security in Jesus during his</a:t>
            </a:r>
            <a:r>
              <a:rPr lang="en-US" baseline="0" dirty="0">
                <a:latin typeface="Arial"/>
                <a:cs typeface="Arial"/>
              </a:rPr>
              <a:t> last days on earth. He assured me time and again that he was trusting Christ. </a:t>
            </a:r>
            <a:endParaRPr lang="en-US" dirty="0">
              <a:latin typeface="Arial"/>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And at Dad's</a:t>
            </a:r>
            <a:r>
              <a:rPr lang="en-US" baseline="0" dirty="0">
                <a:latin typeface="Arial"/>
                <a:cs typeface="Arial"/>
              </a:rPr>
              <a:t> bed just hours before he died I had the privilege of leading his 94-year-old mother-in-law to faith in Christ.</a:t>
            </a:r>
            <a:endParaRPr lang="en-US" dirty="0">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 want to thank you all for your understanding and grace towards me the past three weeks when</a:t>
            </a:r>
            <a:r>
              <a:rPr lang="en-US" baseline="0" dirty="0">
                <a:latin typeface="Arial"/>
                <a:cs typeface="Arial"/>
              </a:rPr>
              <a:t> I was suddenly gone to care for my dying father. We all need security, and it was great to feel secure that I could leave so suddenly.</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a:t>
            </a:r>
            <a:r>
              <a:rPr lang="en-US" baseline="0" dirty="0">
                <a:latin typeface="Arial" panose="020B0604020202020204" pitchFamily="34" charset="0"/>
                <a:cs typeface="Arial" panose="020B0604020202020204" pitchFamily="34" charset="0"/>
              </a:rPr>
              <a:t> was also a great time of bonding with my two brothers and sister when I spoke at his memorial service.</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Maybe you have caught on the theme</a:t>
            </a:r>
            <a:r>
              <a:rPr lang="en-US" baseline="0" dirty="0">
                <a:latin typeface="Arial"/>
                <a:cs typeface="Arial"/>
              </a:rPr>
              <a:t> of what I have been saying. It is our need for security. </a:t>
            </a:r>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much do you worry about the future?</a:t>
            </a:r>
          </a:p>
          <a:p>
            <a:r>
              <a:rPr lang="en-US" dirty="0">
                <a:latin typeface="Arial"/>
                <a:cs typeface="Arial"/>
              </a:rPr>
              <a:t>What do you think God thinks about you?</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endParaRPr lang="en-US" altLang="zh-CN" sz="1200" b="0" dirty="0">
              <a:solidFill>
                <a:schemeClr val="tx1"/>
              </a:solidFill>
              <a:latin typeface="Arial"/>
              <a:ea typeface="宋体" charset="0"/>
              <a:cs typeface="Arial"/>
            </a:endParaRPr>
          </a:p>
          <a:p>
            <a:pPr eaLnBrk="1" hangingPunct="1">
              <a:lnSpc>
                <a:spcPct val="90000"/>
              </a:lnSpc>
              <a:spcBef>
                <a:spcPct val="20000"/>
              </a:spcBef>
              <a:buFont typeface="Wingdings" charset="0"/>
              <a:buNone/>
            </a:pPr>
            <a:r>
              <a:rPr lang="en-US" altLang="zh-CN" sz="1200" b="0" dirty="0">
                <a:solidFill>
                  <a:schemeClr val="tx1"/>
                </a:solidFill>
                <a:latin typeface="Arial"/>
                <a:ea typeface="宋体" charset="0"/>
                <a:cs typeface="Arial"/>
              </a:rPr>
              <a:t>Jeremiah</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prophecy and Lamentations record his eyewitness account of Babylon</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siege and destruction of Jerusalem for the nation</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sin, the Holy Spirit moved him to record an historical compilation which provides the context and justification for God</a:t>
            </a:r>
            <a:r>
              <a:rPr lang="fr-FR" altLang="zh-CN" sz="1200" b="0" dirty="0">
                <a:solidFill>
                  <a:schemeClr val="tx1"/>
                </a:solidFill>
                <a:latin typeface="Arial"/>
                <a:ea typeface="宋体" charset="0"/>
                <a:cs typeface="Arial"/>
              </a:rPr>
              <a:t>'</a:t>
            </a:r>
            <a:r>
              <a:rPr lang="en-US" altLang="zh-CN" sz="1200" b="0" dirty="0">
                <a:solidFill>
                  <a:schemeClr val="tx1"/>
                </a:solidFill>
                <a:latin typeface="Arial"/>
                <a:ea typeface="宋体" charset="0"/>
                <a:cs typeface="Arial"/>
              </a:rPr>
              <a:t>s judgment upon these two nations. The leaders and the people sinned through ungodliness and idolatry, and true to the curses of Deut. 28, God gave the people the consequences of their obedience.</a:t>
            </a:r>
            <a:endParaRPr lang="en-US" sz="1200" b="0" dirty="0">
              <a:solidFill>
                <a:schemeClr val="tx1"/>
              </a:solidFill>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fr-FR"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fr-FR" altLang="ja-JP"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method would</a:t>
            </a:r>
            <a:r>
              <a:rPr lang="en-US" baseline="0">
                <a:latin typeface="Arial"/>
                <a:cs typeface="Arial"/>
              </a:rPr>
              <a:t> God use to convince the people to worship him alone? He chose to write a history—a theological history.</a:t>
            </a:r>
            <a:endParaRPr lang="en-US">
              <a:latin typeface="Aria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honors us when we honor him—and this gives us a sense of security.</a:t>
            </a:r>
            <a:r>
              <a:rPr lang="en-SG">
                <a:effectLst/>
                <a:latin typeface="Arial"/>
                <a:cs typeface="Arial"/>
              </a:rPr>
              <a:t> </a:t>
            </a:r>
            <a:endParaRPr lang="en-US">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latin typeface="Arial"/>
                <a:cs typeface="Arial"/>
              </a:rPr>
              <a:t>Dad takes after me, doesn't he? I've told Susan she can feel very secure in my future. She doesn't have to wonder what I will look like in 30 years!</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2ED81F-3D67-AB4A-B7AE-E50C73BE0CD2}" type="slidenum">
              <a:rPr lang="en-US" sz="1200">
                <a:solidFill>
                  <a:prstClr val="black"/>
                </a:solidFill>
              </a:rPr>
              <a:pPr eaLnBrk="1" hangingPunct="1"/>
              <a:t>35</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pitchFamily="-105" charset="-128"/>
                <a:cs typeface="Arial"/>
              </a:rPr>
              <a:t>Solomon made the temple and filled it with new furnishings (plus excess gold and silver for the treasuries) in anticipation of the ark’s arrival (3:1–5:1).</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Solomon made the temple and filled it with new furnishings (plus excess gold and silver for the treasuries) in anticipation of the ark’s arrival (3:1–5:1).</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36</a:t>
            </a:fld>
            <a:endParaRPr lang="en-US"/>
          </a:p>
        </p:txBody>
      </p:sp>
    </p:spTree>
    <p:extLst>
      <p:ext uri="{BB962C8B-B14F-4D97-AF65-F5344CB8AC3E}">
        <p14:creationId xmlns:p14="http://schemas.microsoft.com/office/powerpoint/2010/main" val="1950221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So now…every time you see news footage of Jerusalem, reports of its internal conflicts between Jews and Arabs…just remember the enormous importance of the Temple Mount…the center of it all…</a:t>
            </a:r>
          </a:p>
          <a:p>
            <a:r>
              <a:rPr lang="en-US" b="0">
                <a:latin typeface="Arial"/>
                <a:ea typeface="ＭＳ Ｐゴシック" charset="0"/>
                <a:cs typeface="Arial"/>
              </a:rPr>
              <a:t>////	The First Temple of King David, the Second Temple built for the Jews by Zerubbabel and expanded by King Herod the Great. Finally, today, the Moslem Dome of the Rock and Al Aqsa Mosque stand on this site.  This small acreage was… </a:t>
            </a:r>
          </a:p>
          <a:p>
            <a:r>
              <a:rPr lang="en-US" b="0">
                <a:latin typeface="Arial"/>
                <a:ea typeface="ＭＳ Ｐゴシック" charset="0"/>
                <a:cs typeface="Arial"/>
              </a:rPr>
              <a:t>////	Israel</a:t>
            </a:r>
            <a:r>
              <a:rPr lang="fr-FR" altLang="ja-JP" b="0">
                <a:latin typeface="Arial"/>
                <a:ea typeface="ＭＳ Ｐゴシック" charset="0"/>
                <a:cs typeface="Arial"/>
              </a:rPr>
              <a:t>'</a:t>
            </a:r>
            <a:r>
              <a:rPr lang="en-US" altLang="ja-JP" b="0">
                <a:latin typeface="Arial"/>
                <a:ea typeface="ＭＳ Ｐゴシック" charset="0"/>
                <a:cs typeface="Arial"/>
              </a:rPr>
              <a:t>s SPIRITUAL center and ritual focus…</a:t>
            </a:r>
          </a:p>
          <a:p>
            <a:r>
              <a:rPr lang="en-US" b="0">
                <a:latin typeface="Arial"/>
                <a:ea typeface="ＭＳ Ｐゴシック" charset="0"/>
                <a:cs typeface="Arial"/>
              </a:rPr>
              <a:t>////	its THEOLOGICAL and ritual cornerstone…</a:t>
            </a:r>
          </a:p>
          <a:p>
            <a:r>
              <a:rPr lang="en-US" b="0">
                <a:latin typeface="Arial"/>
                <a:ea typeface="ＭＳ Ｐゴシック" charset="0"/>
                <a:cs typeface="Arial"/>
              </a:rPr>
              <a:t>////	the POLITICAL center of the Jewish universe…</a:t>
            </a:r>
          </a:p>
          <a:p>
            <a:r>
              <a:rPr lang="en-US" b="0">
                <a:latin typeface="Arial"/>
                <a:ea typeface="ＭＳ Ｐゴシック" charset="0"/>
                <a:cs typeface="Arial"/>
              </a:rPr>
              <a:t>////	the GEOGRAPHICAL center of the Abraham</a:t>
            </a:r>
            <a:r>
              <a:rPr lang="fr-FR" altLang="ja-JP" b="0">
                <a:latin typeface="Arial"/>
                <a:ea typeface="ＭＳ Ｐゴシック" charset="0"/>
                <a:cs typeface="Arial"/>
              </a:rPr>
              <a:t>'</a:t>
            </a:r>
            <a:r>
              <a:rPr lang="en-US" altLang="ja-JP" b="0">
                <a:latin typeface="Arial"/>
                <a:ea typeface="ＭＳ Ｐゴシック" charset="0"/>
                <a:cs typeface="Arial"/>
              </a:rPr>
              <a:t>s inheritance…and</a:t>
            </a:r>
          </a:p>
          <a:p>
            <a:r>
              <a:rPr lang="en-US" b="0">
                <a:latin typeface="Arial"/>
                <a:ea typeface="ＭＳ Ｐゴシック" charset="0"/>
                <a:cs typeface="Arial"/>
              </a:rPr>
              <a:t>////	for all believers, a key to our understanding of the events of the End Times…that being, the study of Biblical ESCHATOLOGY.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Now we can pull back and view the entire Jerusalem panorama with much greater appreciation of all that has happened there.  The Temple Mount of today</a:t>
            </a:r>
            <a:r>
              <a:rPr lang="fr-FR" b="0">
                <a:latin typeface="Arial"/>
                <a:ea typeface="ＭＳ Ｐゴシック" charset="0"/>
                <a:cs typeface="Arial"/>
              </a:rPr>
              <a:t>'</a:t>
            </a:r>
            <a:r>
              <a:rPr lang="en-US" b="0">
                <a:latin typeface="Arial"/>
                <a:ea typeface="ＭＳ Ｐゴシック" charset="0"/>
                <a:cs typeface="Arial"/>
              </a:rPr>
              <a:t>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This is the lesson Solomon teaches us in</a:t>
            </a:r>
            <a:r>
              <a:rPr lang="en-US" baseline="0" dirty="0">
                <a:latin typeface="Arial"/>
                <a:cs typeface="Arial"/>
              </a:rPr>
              <a:t> 1 Chronicles 1–9.</a:t>
            </a:r>
            <a:endParaRPr lang="en-US" dirty="0">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way they were to serve the LORD was first to base their lives on what Moses had already written.</a:t>
            </a:r>
          </a:p>
        </p:txBody>
      </p:sp>
      <p:sp>
        <p:nvSpPr>
          <p:cNvPr id="4" name="Slide Number Placeholder 3"/>
          <p:cNvSpPr>
            <a:spLocks noGrp="1"/>
          </p:cNvSpPr>
          <p:nvPr>
            <p:ph type="sldNum" sz="quarter" idx="10"/>
          </p:nvPr>
        </p:nvSpPr>
        <p:spPr/>
        <p:txBody>
          <a:bodyPr/>
          <a:lstStyle/>
          <a:p>
            <a:fld id="{A079FDE9-4B2D-884B-BE4B-021913485B06}" type="slidenum">
              <a:rPr lang="en-US" smtClean="0"/>
              <a:t>42</a:t>
            </a:fld>
            <a:endParaRPr lang="en-US"/>
          </a:p>
        </p:txBody>
      </p:sp>
    </p:spTree>
    <p:extLst>
      <p:ext uri="{BB962C8B-B14F-4D97-AF65-F5344CB8AC3E}">
        <p14:creationId xmlns:p14="http://schemas.microsoft.com/office/powerpoint/2010/main" val="1312463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honors us when we honor him—and this gives us a sense of security.</a:t>
            </a:r>
            <a:r>
              <a:rPr lang="en-SG">
                <a:effectLst/>
                <a:latin typeface="Arial"/>
                <a:cs typeface="Arial"/>
              </a:rPr>
              <a:t> </a:t>
            </a:r>
            <a:endParaRPr lang="en-US">
              <a:latin typeface="Arial"/>
              <a:cs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gives us security by keeping our salvation even when we’re unfaithful</a:t>
            </a:r>
            <a:r>
              <a:rPr lang="en-SG" sz="1200" kern="1200">
                <a:solidFill>
                  <a:schemeClr val="tx1"/>
                </a:solidFill>
                <a:effectLst/>
                <a:latin typeface="Arial"/>
                <a:ea typeface="ＭＳ Ｐゴシック" pitchFamily="-105"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Before he died, my father gave me every letter I ever wrote to him—60</a:t>
            </a:r>
            <a:r>
              <a:rPr lang="en-US" baseline="0" dirty="0">
                <a:latin typeface="Arial"/>
                <a:cs typeface="Arial"/>
              </a:rPr>
              <a:t> of them!</a:t>
            </a:r>
            <a:r>
              <a:rPr lang="en-US" dirty="0">
                <a:latin typeface="Arial"/>
                <a:cs typeface="Arial"/>
              </a:rPr>
              <a:t> I haven't read them all yet, but the</a:t>
            </a:r>
            <a:r>
              <a:rPr lang="en-US" baseline="0" dirty="0">
                <a:latin typeface="Arial"/>
                <a:cs typeface="Arial"/>
              </a:rPr>
              <a:t> oldest I have found is this one when I was 6 years old. It reads</a:t>
            </a:r>
            <a:r>
              <a:rPr lang="mr-IN" baseline="0" dirty="0">
                <a:latin typeface="Arial"/>
                <a:cs typeface="Arial"/>
              </a:rPr>
              <a:t>…</a:t>
            </a:r>
            <a:endParaRPr lang="en-US" baseline="0" dirty="0">
              <a:latin typeface="Arial"/>
              <a:cs typeface="Arial"/>
            </a:endParaRPr>
          </a:p>
          <a:p>
            <a:endParaRPr lang="en-US" baseline="0" dirty="0">
              <a:latin typeface="Arial"/>
              <a:cs typeface="Arial"/>
            </a:endParaRPr>
          </a:p>
          <a:p>
            <a:r>
              <a:rPr lang="en-US" baseline="0" dirty="0">
                <a:latin typeface="Arial"/>
                <a:cs typeface="Arial"/>
              </a:rPr>
              <a:t>I wrote this letter two months before my father led the first air strike on North Vietnam! I felt a great sense of insecurity as a boy—knowing my father loved me but was away fighting at war. This made me feel that </a:t>
            </a:r>
            <a:r>
              <a:rPr lang="en-US" baseline="0" dirty="0" err="1">
                <a:latin typeface="Arial"/>
                <a:cs typeface="Arial"/>
              </a:rPr>
              <a:t>althrough</a:t>
            </a:r>
            <a:r>
              <a:rPr lang="en-US" baseline="0" dirty="0">
                <a:latin typeface="Arial"/>
                <a:cs typeface="Arial"/>
              </a:rPr>
              <a:t> God loved me, he also was far away doing important things.</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God judged Jerusalem’s kings for despising the temple but still preserved them (2 Chron 10–36).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46</a:t>
            </a:fld>
            <a:endParaRPr lang="en-US"/>
          </a:p>
        </p:txBody>
      </p:sp>
    </p:spTree>
    <p:extLst>
      <p:ext uri="{BB962C8B-B14F-4D97-AF65-F5344CB8AC3E}">
        <p14:creationId xmlns:p14="http://schemas.microsoft.com/office/powerpoint/2010/main" val="3197519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0EBCF0-1FD6-4441-8F8F-9B195B86C66A}" type="slidenum">
              <a:rPr lang="en-US" sz="1200">
                <a:solidFill>
                  <a:prstClr val="black"/>
                </a:solidFill>
              </a:rPr>
              <a:pPr eaLnBrk="1" hangingPunct="1"/>
              <a:t>47</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A9C0C1-6374-C740-88C8-CA36298BD584}" type="slidenum">
              <a:rPr lang="en-US" sz="1200">
                <a:solidFill>
                  <a:prstClr val="black"/>
                </a:solidFill>
              </a:rPr>
              <a:pPr eaLnBrk="1" hangingPunct="1"/>
              <a:t>48</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Israel had a steady decline from Jeroboam to Ahab to Hoshea.</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49</a:t>
            </a:fld>
            <a:endParaRPr lang="en-US"/>
          </a:p>
        </p:txBody>
      </p:sp>
    </p:spTree>
    <p:extLst>
      <p:ext uri="{BB962C8B-B14F-4D97-AF65-F5344CB8AC3E}">
        <p14:creationId xmlns:p14="http://schemas.microsoft.com/office/powerpoint/2010/main" val="35809429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Judah had some times when they worshipped right, so they lasted longer with some upswings.</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50</a:t>
            </a:fld>
            <a:endParaRPr lang="en-US"/>
          </a:p>
        </p:txBody>
      </p:sp>
    </p:spTree>
    <p:extLst>
      <p:ext uri="{BB962C8B-B14F-4D97-AF65-F5344CB8AC3E}">
        <p14:creationId xmlns:p14="http://schemas.microsoft.com/office/powerpoint/2010/main" val="1901390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God judged Jerusalem’s kings for despising the temple but still preserved them (2 Chron 13–36).</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51</a:t>
            </a:fld>
            <a:endParaRPr lang="en-US"/>
          </a:p>
        </p:txBody>
      </p:sp>
    </p:spTree>
    <p:extLst>
      <p:ext uri="{BB962C8B-B14F-4D97-AF65-F5344CB8AC3E}">
        <p14:creationId xmlns:p14="http://schemas.microsoft.com/office/powerpoint/2010/main" val="3759448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Bible teacher Huang Sabin insightfully notes that the kings fell into four general groups. None of them actually maintained the same type of rule, as each got either better or worse in four patterns of kingly</a:t>
            </a:r>
            <a:r>
              <a:rPr lang="en-US" baseline="0"/>
              <a:t> rule. </a:t>
            </a:r>
            <a:endParaRPr lang="en-US"/>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53</a:t>
            </a:fld>
            <a:endParaRPr lang="en-US"/>
          </a:p>
        </p:txBody>
      </p:sp>
    </p:spTree>
    <p:extLst>
      <p:ext uri="{BB962C8B-B14F-4D97-AF65-F5344CB8AC3E}">
        <p14:creationId xmlns:p14="http://schemas.microsoft.com/office/powerpoint/2010/main" val="2276640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3C6632-2C1F-E94C-9A61-27172695BCCB}" type="slidenum">
              <a:rPr lang="en-US"/>
              <a:pPr>
                <a:defRPr/>
              </a:pPr>
              <a:t>55</a:t>
            </a:fld>
            <a:endParaRPr lang="en-US"/>
          </a:p>
        </p:txBody>
      </p:sp>
    </p:spTree>
    <p:extLst>
      <p:ext uri="{BB962C8B-B14F-4D97-AF65-F5344CB8AC3E}">
        <p14:creationId xmlns:p14="http://schemas.microsoft.com/office/powerpoint/2010/main" val="17662506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fld id="{27CB6C25-6ED5-BE43-BEE8-D23D256A87F4}" type="slidenum">
              <a:rPr kumimoji="0" lang="en-US" sz="1200" b="0">
                <a:solidFill>
                  <a:srgbClr val="000000"/>
                </a:solidFill>
                <a:latin typeface="Times" charset="0"/>
              </a:rPr>
              <a:pPr/>
              <a:t>60</a:t>
            </a:fld>
            <a:endParaRPr kumimoji="0" lang="en-US" sz="1200" b="0">
              <a:solidFill>
                <a:srgbClr val="000000"/>
              </a:solidFill>
              <a:latin typeface="Times"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It may sound confusing, but there were two kings who lived at the same time in the northern and southern kingdoms who were named Jehoram and two named also Ahaziah—Ahaziah of Israel on the left and Ahaziah of Judah on the right.  In 2 Kings 11:2 (cf. 2 Chron. 22:11), we read how the Davidic line was all wiped out by the mother of Ahaziah of Judah—all except one of her grandsons named Joash.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promise of an eternal king through David (2 Sam. 7:14) would have been unfulfilled had it not been through the courage of Jehoshebah, Ahaziah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sister, who saved the life of the infant nephew, Joash.  In fact, the line dwindled to only one living descendant of David the preceding two generations also!</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My insecurity started very young. Some of you know</a:t>
            </a:r>
            <a:r>
              <a:rPr lang="en-US" baseline="0" dirty="0">
                <a:latin typeface="Arial"/>
                <a:cs typeface="Arial"/>
              </a:rPr>
              <a:t> that my parents divorced when I was only 4 years old. But they have remained friends and my mother visited my father just three months before he died.</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fld id="{CCC4EE12-245F-D440-92DE-DF114437F74C}" type="slidenum">
              <a:rPr kumimoji="0" lang="en-US" sz="1200" b="0">
                <a:solidFill>
                  <a:srgbClr val="000000"/>
                </a:solidFill>
                <a:latin typeface="Times" charset="0"/>
              </a:rPr>
              <a:pPr/>
              <a:t>63</a:t>
            </a:fld>
            <a:endParaRPr kumimoji="0" lang="en-US" sz="1200" b="0">
              <a:solidFill>
                <a:srgbClr val="000000"/>
              </a:solidFill>
              <a:latin typeface="Times"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 2 Kings 11:2 (cf. 2 Chron. 22:11), we read how the Davidic line was all wiped out by the mother of Ahaziah of Judah—all except one of her grandsons named Joash.  God</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promise of an eternal king through David (2 Sam. 7:14) would have been unfulfilled had it not been through the courage of Jehoshebah, Ahaziah</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sister and husband of Jehoiada the priest. Jehoshebah saved the life of her infant nephew, Joash, with the courageous help of his unnamed nurse who raised him for 6 years in the temple out of the murderous eye of Athaliah.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68</a:t>
            </a:fld>
            <a:endParaRPr lang="en-US" altLang="en-US">
              <a:solidFill>
                <a:prstClr val="black"/>
              </a:solidFill>
            </a:endParaRPr>
          </a:p>
        </p:txBody>
      </p:sp>
    </p:spTree>
    <p:extLst>
      <p:ext uri="{BB962C8B-B14F-4D97-AF65-F5344CB8AC3E}">
        <p14:creationId xmlns:p14="http://schemas.microsoft.com/office/powerpoint/2010/main" val="372086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EAA8A-4892-364B-BA3C-F471724161C8}" type="slidenum">
              <a:rPr lang="en-US" sz="1200">
                <a:solidFill>
                  <a:srgbClr val="000000"/>
                </a:solidFill>
              </a:rPr>
              <a:pPr eaLnBrk="1" hangingPunct="1"/>
              <a:t>70</a:t>
            </a:fld>
            <a:endParaRPr lang="en-US" sz="1200">
              <a:solidFill>
                <a:srgbClr val="000000"/>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72</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a:t>
            </a:r>
            <a:r>
              <a:rPr lang="en-US" sz="1100">
                <a:latin typeface="Arial"/>
                <a:cs typeface="Arial"/>
              </a:rPr>
              <a:t>ORD</a:t>
            </a:r>
            <a:r>
              <a:rPr lang="en-US" baseline="0">
                <a:latin typeface="Arial"/>
                <a:cs typeface="Arial"/>
              </a:rPr>
              <a:t> honors us when we honor him and keeps us to honor him even when we're unfaithful.</a:t>
            </a:r>
            <a:endParaRPr lang="en-US">
              <a:latin typeface="Arial"/>
              <a:cs typeface="Arial"/>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does the L</a:t>
            </a:r>
            <a:r>
              <a:rPr lang="en-US" sz="1100">
                <a:latin typeface="Arial"/>
                <a:cs typeface="Arial"/>
              </a:rPr>
              <a:t>ORD</a:t>
            </a:r>
            <a:r>
              <a:rPr lang="en-US">
                <a:latin typeface="Arial"/>
                <a:cs typeface="Arial"/>
              </a:rPr>
              <a:t> guide us towards this sense of well-being</a:t>
            </a:r>
            <a:r>
              <a:rPr lang="en-US" baseline="0">
                <a:latin typeface="Arial"/>
                <a:cs typeface="Arial"/>
              </a:rPr>
              <a:t> that we all need</a:t>
            </a:r>
            <a:r>
              <a:rPr lang="en-US">
                <a:latin typeface="Arial"/>
                <a:cs typeface="Arial"/>
              </a:rPr>
              <a:t>?</a:t>
            </a:r>
          </a:p>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honors us when we honor him—and this gives us a sense of security.</a:t>
            </a:r>
            <a:r>
              <a:rPr lang="en-SG">
                <a:effectLst/>
                <a:latin typeface="Arial"/>
                <a:cs typeface="Arial"/>
              </a:rPr>
              <a:t> </a:t>
            </a:r>
            <a:endParaRPr lang="en-US">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So most of my time the past three weeks was caring for my step-mom, Carolynn. She has felt very insecure</a:t>
            </a:r>
            <a:r>
              <a:rPr lang="en-US" baseline="0" dirty="0">
                <a:latin typeface="Arial"/>
                <a:cs typeface="Arial"/>
              </a:rPr>
              <a:t> what will happen to her now—the house, the finances, the future</a:t>
            </a:r>
            <a:r>
              <a:rPr lang="mr-IN" baseline="0" dirty="0">
                <a:latin typeface="Arial"/>
                <a:cs typeface="Arial"/>
              </a:rPr>
              <a:t>…</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The LORD gives us security by keeping our salvation even when we’re unfaithful</a:t>
            </a:r>
            <a:r>
              <a:rPr lang="en-SG" sz="1200" kern="1200">
                <a:solidFill>
                  <a:schemeClr val="tx1"/>
                </a:solidFill>
                <a:effectLst/>
                <a:latin typeface="Arial"/>
                <a:ea typeface="ＭＳ Ｐゴシック" pitchFamily="-105"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b="1"/>
              <a:t>The Kingdom Period Class #2 1st Chronicles 13-29.</a:t>
            </a:r>
          </a:p>
          <a:p>
            <a:r>
              <a:rPr lang="en-US"/>
              <a:t>Published by</a:t>
            </a:r>
            <a:r>
              <a:rPr lang="en-US">
                <a:hlinkClick r:id="rId3"/>
              </a:rPr>
              <a:t>Colin Bradley</a:t>
            </a:r>
            <a:endParaRPr lang="en-US"/>
          </a:p>
          <a:p>
            <a:r>
              <a:rPr lang="en-US">
                <a:cs typeface="ＭＳ Ｐゴシック" charset="0"/>
              </a:rPr>
              <a:t>http://slideplayer.com/slide/7850809/</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82</a:t>
            </a:fld>
            <a:endParaRPr lang="en-US" altLang="en-US">
              <a:solidFill>
                <a:prstClr val="black"/>
              </a:solidFill>
            </a:endParaRPr>
          </a:p>
        </p:txBody>
      </p:sp>
    </p:spTree>
    <p:extLst>
      <p:ext uri="{BB962C8B-B14F-4D97-AF65-F5344CB8AC3E}">
        <p14:creationId xmlns:p14="http://schemas.microsoft.com/office/powerpoint/2010/main" val="5163315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Will you take time out to ask the Lord about it?  Take a day</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fasting retreat!</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83</a:t>
            </a:fld>
            <a:endParaRPr lang="en-US" altLang="en-US">
              <a:solidFill>
                <a:prstClr val="black"/>
              </a:solidFill>
            </a:endParaRPr>
          </a:p>
        </p:txBody>
      </p:sp>
    </p:spTree>
    <p:extLst>
      <p:ext uri="{BB962C8B-B14F-4D97-AF65-F5344CB8AC3E}">
        <p14:creationId xmlns:p14="http://schemas.microsoft.com/office/powerpoint/2010/main" val="372086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Some of us won</a:t>
            </a:r>
            <a:r>
              <a:rPr lang="uk-UA">
                <a:latin typeface="Arial"/>
                <a:cs typeface="Arial"/>
              </a:rPr>
              <a:t>'</a:t>
            </a:r>
            <a:r>
              <a:rPr lang="en-US">
                <a:latin typeface="Arial"/>
                <a:cs typeface="Arial"/>
              </a:rPr>
              <a:t>t even commit to read one verse of the Bible each day but we SAY we want God</a:t>
            </a:r>
            <a:r>
              <a:rPr lang="uk-UA">
                <a:latin typeface="Arial"/>
                <a:cs typeface="Arial"/>
              </a:rPr>
              <a:t>'</a:t>
            </a:r>
            <a:r>
              <a:rPr lang="en-US">
                <a:latin typeface="Arial"/>
                <a:cs typeface="Arial"/>
              </a:rPr>
              <a:t>s will!</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Here</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the clincher though—like George Mueller, will you tell God right now that you</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ll do his will even before you know it? This makes complete sense, for, as Charles Spurgeon noted, </a:t>
            </a:r>
          </a:p>
          <a:p>
            <a:r>
              <a:rPr lang="en-US" sz="1200" kern="1200">
                <a:solidFill>
                  <a:schemeClr val="tx1"/>
                </a:solidFill>
                <a:effectLst/>
                <a:latin typeface="Arial"/>
                <a:ea typeface="ＭＳ Ｐゴシック" charset="0"/>
                <a:cs typeface="Arial"/>
              </a:rPr>
              <a:t>• </a:t>
            </a:r>
            <a:r>
              <a:rPr lang="ru-RU"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When your will is God</a:t>
            </a:r>
            <a:r>
              <a:rPr lang="uk-UA" sz="1200" kern="1200">
                <a:solidFill>
                  <a:schemeClr val="tx1"/>
                </a:solidFill>
                <a:effectLst/>
                <a:latin typeface="Arial"/>
                <a:ea typeface="ＭＳ Ｐゴシック" charset="0"/>
                <a:cs typeface="Arial"/>
              </a:rPr>
              <a:t>'</a:t>
            </a:r>
            <a:r>
              <a:rPr lang="en-US" sz="1200" kern="1200">
                <a:solidFill>
                  <a:schemeClr val="tx1"/>
                </a:solidFill>
                <a:effectLst/>
                <a:latin typeface="Arial"/>
                <a:ea typeface="ＭＳ Ｐゴシック" charset="0"/>
                <a:cs typeface="Arial"/>
              </a:rPr>
              <a:t>s will, you will have your will.</a:t>
            </a:r>
            <a:r>
              <a:rPr lang="ru-RU" sz="1200" kern="1200">
                <a:solidFill>
                  <a:schemeClr val="tx1"/>
                </a:solidFill>
                <a:effectLst/>
                <a:latin typeface="Arial"/>
                <a:ea typeface="ＭＳ Ｐゴシック" charset="0"/>
                <a:cs typeface="Arial"/>
              </a:rPr>
              <a:t>"</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86</a:t>
            </a:fld>
            <a:endParaRPr lang="en-US" altLang="en-US">
              <a:solidFill>
                <a:prstClr val="black"/>
              </a:solidFill>
            </a:endParaRPr>
          </a:p>
        </p:txBody>
      </p:sp>
    </p:spTree>
    <p:extLst>
      <p:ext uri="{BB962C8B-B14F-4D97-AF65-F5344CB8AC3E}">
        <p14:creationId xmlns:p14="http://schemas.microsoft.com/office/powerpoint/2010/main" val="32420809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My Dad's own</a:t>
            </a:r>
            <a:r>
              <a:rPr lang="en-US" baseline="0" dirty="0">
                <a:latin typeface="Arial" panose="020B0604020202020204" pitchFamily="34" charset="0"/>
                <a:cs typeface="Arial" panose="020B0604020202020204" pitchFamily="34" charset="0"/>
              </a:rPr>
              <a:t> insecurities also started very young.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Dad felt like he needed security—for his start in life was something few of us could imagine. I saw his birth certificate for the first time this month. It is hand-written in cursive, and under “name,” all it reads is, “Griffith.” No first name. No middle name. Just “Griffith.” But next to it is written in ALL CAPS the words “Harold Francis.” For his first 17 years he was known as “Harry Frank.” Harry was his grandpa and Frank was his father. </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 Frank was his father. </a:t>
            </a:r>
            <a:endParaRPr lang="en-US" dirty="0">
              <a:latin typeface="Arial"/>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a:defRPr/>
            </a:pPr>
            <a:endParaRPr lang="en-US"/>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a:defRPr/>
            </a:pPr>
            <a:fld id="{608166FB-7A01-8541-8DDD-7AE5F49FD06B}" type="slidenum">
              <a:rPr lang="en-US"/>
              <a:pPr>
                <a:defRPr/>
              </a:pPr>
              <a:t>‹#›</a:t>
            </a:fld>
            <a:endParaRPr lang="en-US"/>
          </a:p>
        </p:txBody>
      </p:sp>
    </p:spTree>
    <p:extLst>
      <p:ext uri="{BB962C8B-B14F-4D97-AF65-F5344CB8AC3E}">
        <p14:creationId xmlns:p14="http://schemas.microsoft.com/office/powerpoint/2010/main" val="269713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F2FF831A-7733-DD40-B082-144EA7004A79}" type="slidenum">
              <a:rPr lang="en-US"/>
              <a:pPr>
                <a:defRPr/>
              </a:pPr>
              <a:t>‹#›</a:t>
            </a:fld>
            <a:endParaRPr lang="en-US"/>
          </a:p>
        </p:txBody>
      </p:sp>
    </p:spTree>
    <p:extLst>
      <p:ext uri="{BB962C8B-B14F-4D97-AF65-F5344CB8AC3E}">
        <p14:creationId xmlns:p14="http://schemas.microsoft.com/office/powerpoint/2010/main" val="147923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71265046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29293267"/>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53565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74350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318488"/>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863570"/>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694008"/>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809907"/>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01027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949871"/>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E6DB94B4-BB4A-C046-89D4-745D5072AC3F}" type="slidenum">
              <a:rPr lang="en-US"/>
              <a:pPr>
                <a:defRPr/>
              </a:pPr>
              <a:t>‹#›</a:t>
            </a:fld>
            <a:endParaRPr lang="en-US"/>
          </a:p>
        </p:txBody>
      </p:sp>
    </p:spTree>
    <p:extLst>
      <p:ext uri="{BB962C8B-B14F-4D97-AF65-F5344CB8AC3E}">
        <p14:creationId xmlns:p14="http://schemas.microsoft.com/office/powerpoint/2010/main" val="147873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30260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23285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62831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7861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35264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69838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8889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406334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224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672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50097AA8-3ED3-9B41-AD8A-F883B9D938D1}" type="slidenum">
              <a:rPr lang="en-US"/>
              <a:pPr>
                <a:defRPr/>
              </a:pPr>
              <a:t>‹#›</a:t>
            </a:fld>
            <a:endParaRPr lang="en-US"/>
          </a:p>
        </p:txBody>
      </p:sp>
    </p:spTree>
    <p:extLst>
      <p:ext uri="{BB962C8B-B14F-4D97-AF65-F5344CB8AC3E}">
        <p14:creationId xmlns:p14="http://schemas.microsoft.com/office/powerpoint/2010/main" val="32996058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1592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17940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1614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7937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0C2DB-C6D1-9C40-8552-0D2C9B7788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68423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D9A15-FB5F-DA45-BE4C-1FFA07DA14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3653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FB825-4FE9-D44B-A560-9D6B174F6A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20680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A7ED3-0F76-0B4E-8925-BFC1A175B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40889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3C486-F664-AB46-8BDD-9E5FA0C2D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89127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6FA34-DAA4-984D-B375-945784CDB5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165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3384809-2505-FA4B-988C-028D5AF9DA8B}" type="slidenum">
              <a:rPr lang="en-US"/>
              <a:pPr>
                <a:defRPr/>
              </a:pPr>
              <a:t>‹#›</a:t>
            </a:fld>
            <a:endParaRPr lang="en-US"/>
          </a:p>
        </p:txBody>
      </p:sp>
    </p:spTree>
    <p:extLst>
      <p:ext uri="{BB962C8B-B14F-4D97-AF65-F5344CB8AC3E}">
        <p14:creationId xmlns:p14="http://schemas.microsoft.com/office/powerpoint/2010/main" val="13003220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6A398-8032-0F47-B1D7-CC9688A3D3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921989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13B95-D561-7F43-A272-DFDFEDA63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01976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F0F36-4B9E-F549-A2AF-EC241DF88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11168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7FA95-B24F-6842-8279-3DB76FA846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3775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5B966-A7BB-F146-B801-2FBADACEED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5800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CBD3AF-82DF-1E49-A689-DD5E66E4A5C5}" type="slidenum">
              <a:rPr lang="en-US"/>
              <a:pPr>
                <a:defRPr/>
              </a:pPr>
              <a:t>‹#›</a:t>
            </a:fld>
            <a:endParaRPr lang="en-US"/>
          </a:p>
        </p:txBody>
      </p:sp>
    </p:spTree>
    <p:extLst>
      <p:ext uri="{BB962C8B-B14F-4D97-AF65-F5344CB8AC3E}">
        <p14:creationId xmlns:p14="http://schemas.microsoft.com/office/powerpoint/2010/main" val="112980948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359180A-94F9-6D48-8452-129703D4D139}" type="slidenum">
              <a:rPr lang="en-US"/>
              <a:pPr>
                <a:defRPr/>
              </a:pPr>
              <a:t>‹#›</a:t>
            </a:fld>
            <a:endParaRPr lang="en-US"/>
          </a:p>
        </p:txBody>
      </p:sp>
    </p:spTree>
    <p:extLst>
      <p:ext uri="{BB962C8B-B14F-4D97-AF65-F5344CB8AC3E}">
        <p14:creationId xmlns:p14="http://schemas.microsoft.com/office/powerpoint/2010/main" val="3611445422"/>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45899B5-30DA-D241-AC83-D5D0D142D317}" type="slidenum">
              <a:rPr lang="en-US"/>
              <a:pPr>
                <a:defRPr/>
              </a:pPr>
              <a:t>‹#›</a:t>
            </a:fld>
            <a:endParaRPr lang="en-US"/>
          </a:p>
        </p:txBody>
      </p:sp>
    </p:spTree>
    <p:extLst>
      <p:ext uri="{BB962C8B-B14F-4D97-AF65-F5344CB8AC3E}">
        <p14:creationId xmlns:p14="http://schemas.microsoft.com/office/powerpoint/2010/main" val="1104819326"/>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1610EAE-7F72-B949-A4C5-1F63B8E15194}" type="slidenum">
              <a:rPr lang="en-US"/>
              <a:pPr>
                <a:defRPr/>
              </a:pPr>
              <a:t>‹#›</a:t>
            </a:fld>
            <a:endParaRPr lang="en-US"/>
          </a:p>
        </p:txBody>
      </p:sp>
    </p:spTree>
    <p:extLst>
      <p:ext uri="{BB962C8B-B14F-4D97-AF65-F5344CB8AC3E}">
        <p14:creationId xmlns:p14="http://schemas.microsoft.com/office/powerpoint/2010/main" val="1368315776"/>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C3D4AF4-FF2F-2541-8D84-509C7AF85F1A}" type="slidenum">
              <a:rPr lang="en-US"/>
              <a:pPr>
                <a:defRPr/>
              </a:pPr>
              <a:t>‹#›</a:t>
            </a:fld>
            <a:endParaRPr lang="en-US"/>
          </a:p>
        </p:txBody>
      </p:sp>
    </p:spTree>
    <p:extLst>
      <p:ext uri="{BB962C8B-B14F-4D97-AF65-F5344CB8AC3E}">
        <p14:creationId xmlns:p14="http://schemas.microsoft.com/office/powerpoint/2010/main" val="267748711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0F1A49C-2260-2245-A938-E19EA4C30455}" type="slidenum">
              <a:rPr lang="en-US"/>
              <a:pPr>
                <a:defRPr/>
              </a:pPr>
              <a:t>‹#›</a:t>
            </a:fld>
            <a:endParaRPr lang="en-US"/>
          </a:p>
        </p:txBody>
      </p:sp>
    </p:spTree>
    <p:extLst>
      <p:ext uri="{BB962C8B-B14F-4D97-AF65-F5344CB8AC3E}">
        <p14:creationId xmlns:p14="http://schemas.microsoft.com/office/powerpoint/2010/main" val="26832913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C781F967-D5CB-4F49-B182-38A878A6355E}" type="slidenum">
              <a:rPr lang="en-US"/>
              <a:pPr>
                <a:defRPr/>
              </a:pPr>
              <a:t>‹#›</a:t>
            </a:fld>
            <a:endParaRPr lang="en-US"/>
          </a:p>
        </p:txBody>
      </p:sp>
    </p:spTree>
    <p:extLst>
      <p:ext uri="{BB962C8B-B14F-4D97-AF65-F5344CB8AC3E}">
        <p14:creationId xmlns:p14="http://schemas.microsoft.com/office/powerpoint/2010/main" val="2124247274"/>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248AF02E-3A3D-E64B-A8A2-E48C6D96CDA1}" type="slidenum">
              <a:rPr lang="en-US"/>
              <a:pPr>
                <a:defRPr/>
              </a:pPr>
              <a:t>‹#›</a:t>
            </a:fld>
            <a:endParaRPr lang="en-US"/>
          </a:p>
        </p:txBody>
      </p:sp>
    </p:spTree>
    <p:extLst>
      <p:ext uri="{BB962C8B-B14F-4D97-AF65-F5344CB8AC3E}">
        <p14:creationId xmlns:p14="http://schemas.microsoft.com/office/powerpoint/2010/main" val="400221803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7E080C39-AEFE-3F49-9135-3BBC1AB3B60B}" type="slidenum">
              <a:rPr lang="en-US"/>
              <a:pPr>
                <a:defRPr/>
              </a:pPr>
              <a:t>‹#›</a:t>
            </a:fld>
            <a:endParaRPr lang="en-US"/>
          </a:p>
        </p:txBody>
      </p:sp>
    </p:spTree>
    <p:extLst>
      <p:ext uri="{BB962C8B-B14F-4D97-AF65-F5344CB8AC3E}">
        <p14:creationId xmlns:p14="http://schemas.microsoft.com/office/powerpoint/2010/main" val="238069701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0E48E41-0954-A84B-8243-B7DC28674ECB}" type="slidenum">
              <a:rPr lang="en-US"/>
              <a:pPr>
                <a:defRPr/>
              </a:pPr>
              <a:t>‹#›</a:t>
            </a:fld>
            <a:endParaRPr lang="en-US"/>
          </a:p>
        </p:txBody>
      </p:sp>
    </p:spTree>
    <p:extLst>
      <p:ext uri="{BB962C8B-B14F-4D97-AF65-F5344CB8AC3E}">
        <p14:creationId xmlns:p14="http://schemas.microsoft.com/office/powerpoint/2010/main" val="310097545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5995249-8302-8948-86B5-055A00BB66C8}" type="slidenum">
              <a:rPr lang="en-US"/>
              <a:pPr>
                <a:defRPr/>
              </a:pPr>
              <a:t>‹#›</a:t>
            </a:fld>
            <a:endParaRPr lang="en-US"/>
          </a:p>
        </p:txBody>
      </p:sp>
    </p:spTree>
    <p:extLst>
      <p:ext uri="{BB962C8B-B14F-4D97-AF65-F5344CB8AC3E}">
        <p14:creationId xmlns:p14="http://schemas.microsoft.com/office/powerpoint/2010/main" val="214838473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6B7FC062-4D4A-5344-AD20-245679845D85}" type="slidenum">
              <a:rPr lang="en-US"/>
              <a:pPr>
                <a:defRPr/>
              </a:pPr>
              <a:t>‹#›</a:t>
            </a:fld>
            <a:endParaRPr lang="en-US"/>
          </a:p>
        </p:txBody>
      </p:sp>
    </p:spTree>
    <p:extLst>
      <p:ext uri="{BB962C8B-B14F-4D97-AF65-F5344CB8AC3E}">
        <p14:creationId xmlns:p14="http://schemas.microsoft.com/office/powerpoint/2010/main" val="415005238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65084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74367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421156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0439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3835DD0-06A4-4744-BE3F-54AE573840B4}" type="slidenum">
              <a:rPr lang="en-US"/>
              <a:pPr>
                <a:defRPr/>
              </a:pPr>
              <a:t>‹#›</a:t>
            </a:fld>
            <a:endParaRPr lang="en-US"/>
          </a:p>
        </p:txBody>
      </p:sp>
    </p:spTree>
    <p:extLst>
      <p:ext uri="{BB962C8B-B14F-4D97-AF65-F5344CB8AC3E}">
        <p14:creationId xmlns:p14="http://schemas.microsoft.com/office/powerpoint/2010/main" val="2324377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34860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97272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04158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87768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632796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68498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109404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37059982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20903260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91978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B26125F8-FA0E-1C4E-97BA-02C180921EE4}" type="slidenum">
              <a:rPr lang="en-US"/>
              <a:pPr>
                <a:defRPr/>
              </a:pPr>
              <a:t>‹#›</a:t>
            </a:fld>
            <a:endParaRPr lang="en-US"/>
          </a:p>
        </p:txBody>
      </p:sp>
    </p:spTree>
    <p:extLst>
      <p:ext uri="{BB962C8B-B14F-4D97-AF65-F5344CB8AC3E}">
        <p14:creationId xmlns:p14="http://schemas.microsoft.com/office/powerpoint/2010/main" val="27367946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33223206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7961356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6562292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8575970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7292542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370685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210349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9128615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24789013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491084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8492D81-58F5-8447-87DE-FEE986CB3B18}" type="slidenum">
              <a:rPr lang="en-US"/>
              <a:pPr>
                <a:defRPr/>
              </a:pPr>
              <a:t>‹#›</a:t>
            </a:fld>
            <a:endParaRPr lang="en-US"/>
          </a:p>
        </p:txBody>
      </p:sp>
    </p:spTree>
    <p:extLst>
      <p:ext uri="{BB962C8B-B14F-4D97-AF65-F5344CB8AC3E}">
        <p14:creationId xmlns:p14="http://schemas.microsoft.com/office/powerpoint/2010/main" val="41567994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17DD0BF-A08F-204A-8481-9AF352ADC33B}" type="slidenum">
              <a:rPr lang="en-US"/>
              <a:pPr>
                <a:defRPr/>
              </a:pPr>
              <a:t>‹#›</a:t>
            </a:fld>
            <a:endParaRPr lang="en-US"/>
          </a:p>
        </p:txBody>
      </p:sp>
    </p:spTree>
    <p:extLst>
      <p:ext uri="{BB962C8B-B14F-4D97-AF65-F5344CB8AC3E}">
        <p14:creationId xmlns:p14="http://schemas.microsoft.com/office/powerpoint/2010/main" val="249055455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30F88D-19D8-CD4C-8F75-1196A64AB1A7}" type="slidenum">
              <a:rPr lang="en-US"/>
              <a:pPr>
                <a:defRPr/>
              </a:pPr>
              <a:t>‹#›</a:t>
            </a:fld>
            <a:endParaRPr lang="en-US"/>
          </a:p>
        </p:txBody>
      </p:sp>
    </p:spTree>
    <p:extLst>
      <p:ext uri="{BB962C8B-B14F-4D97-AF65-F5344CB8AC3E}">
        <p14:creationId xmlns:p14="http://schemas.microsoft.com/office/powerpoint/2010/main" val="88836134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5AF944-55EC-B544-AB7C-EA2735419F04}" type="slidenum">
              <a:rPr lang="en-US"/>
              <a:pPr>
                <a:defRPr/>
              </a:pPr>
              <a:t>‹#›</a:t>
            </a:fld>
            <a:endParaRPr lang="en-US"/>
          </a:p>
        </p:txBody>
      </p:sp>
    </p:spTree>
    <p:extLst>
      <p:ext uri="{BB962C8B-B14F-4D97-AF65-F5344CB8AC3E}">
        <p14:creationId xmlns:p14="http://schemas.microsoft.com/office/powerpoint/2010/main" val="335342861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CD2C460-02F8-0E4E-A184-64FDC2A2A627}" type="slidenum">
              <a:rPr lang="en-US"/>
              <a:pPr>
                <a:defRPr/>
              </a:pPr>
              <a:t>‹#›</a:t>
            </a:fld>
            <a:endParaRPr lang="en-US"/>
          </a:p>
        </p:txBody>
      </p:sp>
    </p:spTree>
    <p:extLst>
      <p:ext uri="{BB962C8B-B14F-4D97-AF65-F5344CB8AC3E}">
        <p14:creationId xmlns:p14="http://schemas.microsoft.com/office/powerpoint/2010/main" val="392294321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DFA78B-9810-7541-B306-FB73B29227B2}" type="slidenum">
              <a:rPr lang="en-US"/>
              <a:pPr>
                <a:defRPr/>
              </a:pPr>
              <a:t>‹#›</a:t>
            </a:fld>
            <a:endParaRPr lang="en-US"/>
          </a:p>
        </p:txBody>
      </p:sp>
    </p:spTree>
    <p:extLst>
      <p:ext uri="{BB962C8B-B14F-4D97-AF65-F5344CB8AC3E}">
        <p14:creationId xmlns:p14="http://schemas.microsoft.com/office/powerpoint/2010/main" val="1011822305"/>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78B2828-ADF4-8847-AEF2-72AAA1E7723E}" type="slidenum">
              <a:rPr lang="en-US"/>
              <a:pPr>
                <a:defRPr/>
              </a:pPr>
              <a:t>‹#›</a:t>
            </a:fld>
            <a:endParaRPr lang="en-US"/>
          </a:p>
        </p:txBody>
      </p:sp>
    </p:spTree>
    <p:extLst>
      <p:ext uri="{BB962C8B-B14F-4D97-AF65-F5344CB8AC3E}">
        <p14:creationId xmlns:p14="http://schemas.microsoft.com/office/powerpoint/2010/main" val="324000352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F200DCE-2B3C-5045-9833-C78B22DF6259}" type="slidenum">
              <a:rPr lang="en-US"/>
              <a:pPr>
                <a:defRPr/>
              </a:pPr>
              <a:t>‹#›</a:t>
            </a:fld>
            <a:endParaRPr lang="en-US"/>
          </a:p>
        </p:txBody>
      </p:sp>
    </p:spTree>
    <p:extLst>
      <p:ext uri="{BB962C8B-B14F-4D97-AF65-F5344CB8AC3E}">
        <p14:creationId xmlns:p14="http://schemas.microsoft.com/office/powerpoint/2010/main" val="377420673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563DA66-10A9-2347-B701-B9B22878B5BE}" type="slidenum">
              <a:rPr lang="en-US"/>
              <a:pPr>
                <a:defRPr/>
              </a:pPr>
              <a:t>‹#›</a:t>
            </a:fld>
            <a:endParaRPr lang="en-US"/>
          </a:p>
        </p:txBody>
      </p:sp>
    </p:spTree>
    <p:extLst>
      <p:ext uri="{BB962C8B-B14F-4D97-AF65-F5344CB8AC3E}">
        <p14:creationId xmlns:p14="http://schemas.microsoft.com/office/powerpoint/2010/main" val="192238494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BC1FE5B-0E0D-5248-A004-BF5E6546E808}" type="slidenum">
              <a:rPr lang="en-US"/>
              <a:pPr>
                <a:defRPr/>
              </a:pPr>
              <a:t>‹#›</a:t>
            </a:fld>
            <a:endParaRPr lang="en-US"/>
          </a:p>
        </p:txBody>
      </p:sp>
    </p:spTree>
    <p:extLst>
      <p:ext uri="{BB962C8B-B14F-4D97-AF65-F5344CB8AC3E}">
        <p14:creationId xmlns:p14="http://schemas.microsoft.com/office/powerpoint/2010/main" val="389786847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4A93F9-4E83-0E42-A062-1F00E0C5980F}" type="slidenum">
              <a:rPr lang="en-US"/>
              <a:pPr>
                <a:defRPr/>
              </a:pPr>
              <a:t>‹#›</a:t>
            </a:fld>
            <a:endParaRPr lang="en-US"/>
          </a:p>
        </p:txBody>
      </p:sp>
    </p:spTree>
    <p:extLst>
      <p:ext uri="{BB962C8B-B14F-4D97-AF65-F5344CB8AC3E}">
        <p14:creationId xmlns:p14="http://schemas.microsoft.com/office/powerpoint/2010/main" val="25102002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0A945F0-29FB-614A-A1A3-37821F812BE7}" type="slidenum">
              <a:rPr lang="en-US"/>
              <a:pPr>
                <a:defRPr/>
              </a:pPr>
              <a:t>‹#›</a:t>
            </a:fld>
            <a:endParaRPr lang="en-US"/>
          </a:p>
        </p:txBody>
      </p:sp>
    </p:spTree>
    <p:extLst>
      <p:ext uri="{BB962C8B-B14F-4D97-AF65-F5344CB8AC3E}">
        <p14:creationId xmlns:p14="http://schemas.microsoft.com/office/powerpoint/2010/main" val="11156285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409D6A-87D7-B04D-B519-0FD5414DCB7B}" type="slidenum">
              <a:rPr lang="en-US"/>
              <a:pPr>
                <a:defRPr/>
              </a:pPr>
              <a:t>‹#›</a:t>
            </a:fld>
            <a:endParaRPr lang="en-US"/>
          </a:p>
        </p:txBody>
      </p:sp>
    </p:spTree>
    <p:extLst>
      <p:ext uri="{BB962C8B-B14F-4D97-AF65-F5344CB8AC3E}">
        <p14:creationId xmlns:p14="http://schemas.microsoft.com/office/powerpoint/2010/main" val="274908745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7918D88-7D68-0C4D-8296-FC78DD8D1D76}" type="slidenum">
              <a:rPr lang="en-US"/>
              <a:pPr>
                <a:defRPr/>
              </a:pPr>
              <a:t>‹#›</a:t>
            </a:fld>
            <a:endParaRPr lang="en-US"/>
          </a:p>
        </p:txBody>
      </p:sp>
    </p:spTree>
    <p:extLst>
      <p:ext uri="{BB962C8B-B14F-4D97-AF65-F5344CB8AC3E}">
        <p14:creationId xmlns:p14="http://schemas.microsoft.com/office/powerpoint/2010/main" val="29299069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5EC26C-C72D-AD4E-BD5B-27DEA70C9336}" type="slidenum">
              <a:rPr lang="en-US"/>
              <a:pPr>
                <a:defRPr/>
              </a:pPr>
              <a:t>‹#›</a:t>
            </a:fld>
            <a:endParaRPr lang="en-US"/>
          </a:p>
        </p:txBody>
      </p:sp>
    </p:spTree>
    <p:extLst>
      <p:ext uri="{BB962C8B-B14F-4D97-AF65-F5344CB8AC3E}">
        <p14:creationId xmlns:p14="http://schemas.microsoft.com/office/powerpoint/2010/main" val="19841886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93E80-86D9-6E45-9A0D-A1D6A3E80F6A}" type="slidenum">
              <a:rPr lang="en-US"/>
              <a:pPr>
                <a:defRPr/>
              </a:pPr>
              <a:t>‹#›</a:t>
            </a:fld>
            <a:endParaRPr lang="en-US"/>
          </a:p>
        </p:txBody>
      </p:sp>
    </p:spTree>
    <p:extLst>
      <p:ext uri="{BB962C8B-B14F-4D97-AF65-F5344CB8AC3E}">
        <p14:creationId xmlns:p14="http://schemas.microsoft.com/office/powerpoint/2010/main" val="28695285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E73ACE7-C99A-524A-9D4C-1561748375CD}" type="slidenum">
              <a:rPr lang="en-US"/>
              <a:pPr>
                <a:defRPr/>
              </a:pPr>
              <a:t>‹#›</a:t>
            </a:fld>
            <a:endParaRPr lang="en-US"/>
          </a:p>
        </p:txBody>
      </p:sp>
    </p:spTree>
    <p:extLst>
      <p:ext uri="{BB962C8B-B14F-4D97-AF65-F5344CB8AC3E}">
        <p14:creationId xmlns:p14="http://schemas.microsoft.com/office/powerpoint/2010/main" val="831578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71D9F2-62DE-2A42-98C9-33F80120F5B8}" type="slidenum">
              <a:rPr lang="en-US"/>
              <a:pPr>
                <a:defRPr/>
              </a:pPr>
              <a:t>‹#›</a:t>
            </a:fld>
            <a:endParaRPr lang="en-US"/>
          </a:p>
        </p:txBody>
      </p:sp>
    </p:spTree>
    <p:extLst>
      <p:ext uri="{BB962C8B-B14F-4D97-AF65-F5344CB8AC3E}">
        <p14:creationId xmlns:p14="http://schemas.microsoft.com/office/powerpoint/2010/main" val="38647102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3AD25CB-1870-1446-A58B-DAB20E3FB90B}" type="slidenum">
              <a:rPr lang="en-US"/>
              <a:pPr>
                <a:defRPr/>
              </a:pPr>
              <a:t>‹#›</a:t>
            </a:fld>
            <a:endParaRPr lang="en-US"/>
          </a:p>
        </p:txBody>
      </p:sp>
    </p:spTree>
    <p:extLst>
      <p:ext uri="{BB962C8B-B14F-4D97-AF65-F5344CB8AC3E}">
        <p14:creationId xmlns:p14="http://schemas.microsoft.com/office/powerpoint/2010/main" val="39395089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8635DBE-27F8-3041-AB8A-3509B1EE02FB}" type="slidenum">
              <a:rPr lang="en-US"/>
              <a:pPr>
                <a:defRPr/>
              </a:pPr>
              <a:t>‹#›</a:t>
            </a:fld>
            <a:endParaRPr lang="en-US"/>
          </a:p>
        </p:txBody>
      </p:sp>
    </p:spTree>
    <p:extLst>
      <p:ext uri="{BB962C8B-B14F-4D97-AF65-F5344CB8AC3E}">
        <p14:creationId xmlns:p14="http://schemas.microsoft.com/office/powerpoint/2010/main" val="31860744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F3BE78-21C7-DC4A-8B20-5249360DE42D}" type="slidenum">
              <a:rPr lang="en-US"/>
              <a:pPr>
                <a:defRPr/>
              </a:pPr>
              <a:t>‹#›</a:t>
            </a:fld>
            <a:endParaRPr lang="en-US"/>
          </a:p>
        </p:txBody>
      </p:sp>
    </p:spTree>
    <p:extLst>
      <p:ext uri="{BB962C8B-B14F-4D97-AF65-F5344CB8AC3E}">
        <p14:creationId xmlns:p14="http://schemas.microsoft.com/office/powerpoint/2010/main" val="12371872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6D9738B-DAE0-EB41-96AD-A71C72760EC0}" type="slidenum">
              <a:rPr lang="en-US"/>
              <a:pPr>
                <a:defRPr/>
              </a:pPr>
              <a:t>‹#›</a:t>
            </a:fld>
            <a:endParaRPr lang="en-US"/>
          </a:p>
        </p:txBody>
      </p:sp>
    </p:spTree>
    <p:extLst>
      <p:ext uri="{BB962C8B-B14F-4D97-AF65-F5344CB8AC3E}">
        <p14:creationId xmlns:p14="http://schemas.microsoft.com/office/powerpoint/2010/main" val="2954051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F00A5DC-30E0-0C40-BCC6-A3163062CBB3}" type="slidenum">
              <a:rPr lang="en-US"/>
              <a:pPr>
                <a:defRPr/>
              </a:pPr>
              <a:t>‹#›</a:t>
            </a:fld>
            <a:endParaRPr lang="en-US"/>
          </a:p>
        </p:txBody>
      </p:sp>
    </p:spTree>
    <p:extLst>
      <p:ext uri="{BB962C8B-B14F-4D97-AF65-F5344CB8AC3E}">
        <p14:creationId xmlns:p14="http://schemas.microsoft.com/office/powerpoint/2010/main" val="6996126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622E3B4-05A7-D24A-BA1C-8BEE01C6C6A5}" type="slidenum">
              <a:rPr lang="en-US"/>
              <a:pPr>
                <a:defRPr/>
              </a:pPr>
              <a:t>‹#›</a:t>
            </a:fld>
            <a:endParaRPr lang="en-US"/>
          </a:p>
        </p:txBody>
      </p:sp>
    </p:spTree>
    <p:extLst>
      <p:ext uri="{BB962C8B-B14F-4D97-AF65-F5344CB8AC3E}">
        <p14:creationId xmlns:p14="http://schemas.microsoft.com/office/powerpoint/2010/main" val="84685212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21843C6-7A90-C84F-A5C9-6FBC489A7862}" type="slidenum">
              <a:rPr lang="en-US"/>
              <a:pPr>
                <a:defRPr/>
              </a:pPr>
              <a:t>‹#›</a:t>
            </a:fld>
            <a:endParaRPr lang="en-US"/>
          </a:p>
        </p:txBody>
      </p:sp>
    </p:spTree>
    <p:extLst>
      <p:ext uri="{BB962C8B-B14F-4D97-AF65-F5344CB8AC3E}">
        <p14:creationId xmlns:p14="http://schemas.microsoft.com/office/powerpoint/2010/main" val="10969124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066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28586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4450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1729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3720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8826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1720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07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E1AADD29-F4AE-1244-BEA8-B33EE186BFAA}" type="slidenum">
              <a:rPr lang="en-US"/>
              <a:pPr>
                <a:defRPr/>
              </a:pPr>
              <a:t>‹#›</a:t>
            </a:fld>
            <a:endParaRPr lang="en-US"/>
          </a:p>
        </p:txBody>
      </p:sp>
    </p:spTree>
    <p:extLst>
      <p:ext uri="{BB962C8B-B14F-4D97-AF65-F5344CB8AC3E}">
        <p14:creationId xmlns:p14="http://schemas.microsoft.com/office/powerpoint/2010/main" val="31910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4F239C6-604C-864B-8A92-57370FACAC7B}" type="slidenum">
              <a:rPr lang="en-US"/>
              <a:pPr>
                <a:defRPr/>
              </a:pPr>
              <a:t>‹#›</a:t>
            </a:fld>
            <a:endParaRPr lang="en-US"/>
          </a:p>
        </p:txBody>
      </p:sp>
    </p:spTree>
    <p:extLst>
      <p:ext uri="{BB962C8B-B14F-4D97-AF65-F5344CB8AC3E}">
        <p14:creationId xmlns:p14="http://schemas.microsoft.com/office/powerpoint/2010/main" val="21092320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689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7713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6914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5185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831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73809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75761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610046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320547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86978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9062F3D-7A14-FB44-9187-4AC8D459ACCE}" type="slidenum">
              <a:rPr lang="en-US"/>
              <a:pPr>
                <a:defRPr/>
              </a:pPr>
              <a:t>‹#›</a:t>
            </a:fld>
            <a:endParaRPr lang="en-US"/>
          </a:p>
        </p:txBody>
      </p:sp>
    </p:spTree>
    <p:extLst>
      <p:ext uri="{BB962C8B-B14F-4D97-AF65-F5344CB8AC3E}">
        <p14:creationId xmlns:p14="http://schemas.microsoft.com/office/powerpoint/2010/main" val="751733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80482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07207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660891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96400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045232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06811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B018FC6-269A-2344-8C2A-241E1FDE35E5}" type="slidenum">
              <a:rPr lang="en-US"/>
              <a:pPr>
                <a:defRPr/>
              </a:pPr>
              <a:t>‹#›</a:t>
            </a:fld>
            <a:endParaRPr lang="en-US"/>
          </a:p>
        </p:txBody>
      </p:sp>
    </p:spTree>
    <p:extLst>
      <p:ext uri="{BB962C8B-B14F-4D97-AF65-F5344CB8AC3E}">
        <p14:creationId xmlns:p14="http://schemas.microsoft.com/office/powerpoint/2010/main" val="270596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8643650"/>
      </p:ext>
    </p:extLst>
  </p:cSld>
  <p:clrMapOvr>
    <a:masterClrMapping/>
  </p:clrMapOvr>
  <p:transition>
    <p:wheel spokes="0"/>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240109"/>
      </p:ext>
    </p:extLst>
  </p:cSld>
  <p:clrMapOvr>
    <a:masterClrMapping/>
  </p:clrMapOvr>
  <p:transition>
    <p:wheel spokes="0"/>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96748572"/>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367989"/>
      </p:ext>
    </p:extLst>
  </p:cSld>
  <p:clrMapOvr>
    <a:masterClrMapping/>
  </p:clrMapOvr>
  <p:transition>
    <p:wheel spokes="0"/>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432470"/>
      </p:ext>
    </p:extLst>
  </p:cSld>
  <p:clrMapOvr>
    <a:masterClrMapping/>
  </p:clrMapOvr>
  <p:transition>
    <p:wheel spokes="0"/>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627806636"/>
      </p:ext>
    </p:extLst>
  </p:cSld>
  <p:clrMapOvr>
    <a:masterClrMapping/>
  </p:clrMapOvr>
  <p:transition>
    <p:wheel spokes="0"/>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713842"/>
      </p:ext>
    </p:extLst>
  </p:cSld>
  <p:clrMapOvr>
    <a:masterClrMapping/>
  </p:clrMapOvr>
  <p:transition>
    <p:wheel spokes="0"/>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D68A1796-92AA-D04F-ACDE-901F0CEB93C9}" type="slidenum">
              <a:rPr lang="en-US"/>
              <a:pPr>
                <a:defRPr/>
              </a:pPr>
              <a:t>‹#›</a:t>
            </a:fld>
            <a:endParaRPr lang="en-US"/>
          </a:p>
        </p:txBody>
      </p:sp>
    </p:spTree>
    <p:extLst>
      <p:ext uri="{BB962C8B-B14F-4D97-AF65-F5344CB8AC3E}">
        <p14:creationId xmlns:p14="http://schemas.microsoft.com/office/powerpoint/2010/main" val="380878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008150"/>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03291307"/>
      </p:ext>
    </p:extLst>
  </p:cSld>
  <p:clrMapOvr>
    <a:masterClrMapping/>
  </p:clrMapOvr>
  <p:transition>
    <p:wheel spokes="0"/>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327164"/>
      </p:ext>
    </p:extLst>
  </p:cSld>
  <p:clrMapOvr>
    <a:masterClrMapping/>
  </p:clrMapOvr>
  <p:transition>
    <p:wheel spokes="0"/>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510373"/>
      </p:ext>
    </p:extLst>
  </p:cSld>
  <p:clrMapOvr>
    <a:masterClrMapping/>
  </p:clrMapOvr>
  <p:transition>
    <p:wheel spokes="0"/>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lang="en-US"/>
              <a:pPr>
                <a:defRPr/>
              </a:pPr>
              <a:t>‹#›</a:t>
            </a:fld>
            <a:endParaRPr lang="en-US"/>
          </a:p>
        </p:txBody>
      </p:sp>
    </p:spTree>
    <p:extLst>
      <p:ext uri="{BB962C8B-B14F-4D97-AF65-F5344CB8AC3E}">
        <p14:creationId xmlns:p14="http://schemas.microsoft.com/office/powerpoint/2010/main" val="2183695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lang="en-US"/>
              <a:pPr>
                <a:defRPr/>
              </a:pPr>
              <a:t>‹#›</a:t>
            </a:fld>
            <a:endParaRPr lang="en-US"/>
          </a:p>
        </p:txBody>
      </p:sp>
    </p:spTree>
    <p:extLst>
      <p:ext uri="{BB962C8B-B14F-4D97-AF65-F5344CB8AC3E}">
        <p14:creationId xmlns:p14="http://schemas.microsoft.com/office/powerpoint/2010/main" val="816685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lang="en-US"/>
              <a:pPr>
                <a:defRPr/>
              </a:pPr>
              <a:t>‹#›</a:t>
            </a:fld>
            <a:endParaRPr lang="en-US"/>
          </a:p>
        </p:txBody>
      </p:sp>
    </p:spTree>
    <p:extLst>
      <p:ext uri="{BB962C8B-B14F-4D97-AF65-F5344CB8AC3E}">
        <p14:creationId xmlns:p14="http://schemas.microsoft.com/office/powerpoint/2010/main" val="1535435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lang="en-US"/>
              <a:pPr>
                <a:defRPr/>
              </a:pPr>
              <a:t>‹#›</a:t>
            </a:fld>
            <a:endParaRPr lang="en-US"/>
          </a:p>
        </p:txBody>
      </p:sp>
    </p:spTree>
    <p:extLst>
      <p:ext uri="{BB962C8B-B14F-4D97-AF65-F5344CB8AC3E}">
        <p14:creationId xmlns:p14="http://schemas.microsoft.com/office/powerpoint/2010/main" val="3687229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lang="en-US"/>
              <a:pPr>
                <a:defRPr/>
              </a:pPr>
              <a:t>‹#›</a:t>
            </a:fld>
            <a:endParaRPr lang="en-US"/>
          </a:p>
        </p:txBody>
      </p:sp>
    </p:spTree>
    <p:extLst>
      <p:ext uri="{BB962C8B-B14F-4D97-AF65-F5344CB8AC3E}">
        <p14:creationId xmlns:p14="http://schemas.microsoft.com/office/powerpoint/2010/main" val="128106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lang="en-US"/>
              <a:pPr>
                <a:defRPr/>
              </a:pPr>
              <a:t>‹#›</a:t>
            </a:fld>
            <a:endParaRPr lang="en-US"/>
          </a:p>
        </p:txBody>
      </p:sp>
    </p:spTree>
    <p:extLst>
      <p:ext uri="{BB962C8B-B14F-4D97-AF65-F5344CB8AC3E}">
        <p14:creationId xmlns:p14="http://schemas.microsoft.com/office/powerpoint/2010/main" val="94174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6F6C484-6F8D-BA47-8217-F7A3E9D5824F}" type="slidenum">
              <a:rPr lang="en-US"/>
              <a:pPr>
                <a:defRPr/>
              </a:pPr>
              <a:t>‹#›</a:t>
            </a:fld>
            <a:endParaRPr lang="en-US"/>
          </a:p>
        </p:txBody>
      </p:sp>
    </p:spTree>
    <p:extLst>
      <p:ext uri="{BB962C8B-B14F-4D97-AF65-F5344CB8AC3E}">
        <p14:creationId xmlns:p14="http://schemas.microsoft.com/office/powerpoint/2010/main" val="1611402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lang="en-US"/>
              <a:pPr>
                <a:defRPr/>
              </a:pPr>
              <a:t>‹#›</a:t>
            </a:fld>
            <a:endParaRPr lang="en-US"/>
          </a:p>
        </p:txBody>
      </p:sp>
    </p:spTree>
    <p:extLst>
      <p:ext uri="{BB962C8B-B14F-4D97-AF65-F5344CB8AC3E}">
        <p14:creationId xmlns:p14="http://schemas.microsoft.com/office/powerpoint/2010/main" val="415153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lang="en-US"/>
              <a:pPr>
                <a:defRPr/>
              </a:pPr>
              <a:t>‹#›</a:t>
            </a:fld>
            <a:endParaRPr lang="en-US"/>
          </a:p>
        </p:txBody>
      </p:sp>
    </p:spTree>
    <p:extLst>
      <p:ext uri="{BB962C8B-B14F-4D97-AF65-F5344CB8AC3E}">
        <p14:creationId xmlns:p14="http://schemas.microsoft.com/office/powerpoint/2010/main" val="509689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lang="en-US"/>
              <a:pPr>
                <a:defRPr/>
              </a:pPr>
              <a:t>‹#›</a:t>
            </a:fld>
            <a:endParaRPr lang="en-US"/>
          </a:p>
        </p:txBody>
      </p:sp>
    </p:spTree>
    <p:extLst>
      <p:ext uri="{BB962C8B-B14F-4D97-AF65-F5344CB8AC3E}">
        <p14:creationId xmlns:p14="http://schemas.microsoft.com/office/powerpoint/2010/main" val="1053638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lang="en-US"/>
              <a:pPr>
                <a:defRPr/>
              </a:pPr>
              <a:t>‹#›</a:t>
            </a:fld>
            <a:endParaRPr lang="en-US"/>
          </a:p>
        </p:txBody>
      </p:sp>
    </p:spTree>
    <p:extLst>
      <p:ext uri="{BB962C8B-B14F-4D97-AF65-F5344CB8AC3E}">
        <p14:creationId xmlns:p14="http://schemas.microsoft.com/office/powerpoint/2010/main" val="2160801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lang="en-US"/>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lang="en-US"/>
              <a:pPr>
                <a:defRPr/>
              </a:pPr>
              <a:t>‹#›</a:t>
            </a:fld>
            <a:endParaRPr lang="en-US"/>
          </a:p>
        </p:txBody>
      </p:sp>
    </p:spTree>
    <p:extLst>
      <p:ext uri="{BB962C8B-B14F-4D97-AF65-F5344CB8AC3E}">
        <p14:creationId xmlns:p14="http://schemas.microsoft.com/office/powerpoint/2010/main" val="953632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defRPr>
            </a:lvl1pPr>
          </a:lstStyle>
          <a:p>
            <a:pPr>
              <a:defRPr/>
            </a:pPr>
            <a:fld id="{0C2FC536-929A-764C-9799-11F938E18BE0}" type="slidenum">
              <a:rPr lang="en-US"/>
              <a:pPr>
                <a:defRPr/>
              </a:pPr>
              <a:t>‹#›</a:t>
            </a:fld>
            <a:endParaRPr lang="en-US"/>
          </a:p>
        </p:txBody>
      </p:sp>
    </p:spTree>
    <p:extLst>
      <p:ext uri="{BB962C8B-B14F-4D97-AF65-F5344CB8AC3E}">
        <p14:creationId xmlns:p14="http://schemas.microsoft.com/office/powerpoint/2010/main" val="1541086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B9C494C1-43B6-E443-8C63-600885E16E95}" type="slidenum">
              <a:rPr lang="en-US"/>
              <a:pPr>
                <a:defRPr/>
              </a:pPr>
              <a:t>‹#›</a:t>
            </a:fld>
            <a:endParaRPr lang="en-US"/>
          </a:p>
        </p:txBody>
      </p:sp>
    </p:spTree>
    <p:extLst>
      <p:ext uri="{BB962C8B-B14F-4D97-AF65-F5344CB8AC3E}">
        <p14:creationId xmlns:p14="http://schemas.microsoft.com/office/powerpoint/2010/main" val="3699743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5165A3-5FD7-054B-B2DC-4C72D92658E7}" type="slidenum">
              <a:rPr lang="en-US"/>
              <a:pPr>
                <a:defRPr/>
              </a:pPr>
              <a:t>‹#›</a:t>
            </a:fld>
            <a:endParaRPr lang="en-US"/>
          </a:p>
        </p:txBody>
      </p:sp>
    </p:spTree>
    <p:extLst>
      <p:ext uri="{BB962C8B-B14F-4D97-AF65-F5344CB8AC3E}">
        <p14:creationId xmlns:p14="http://schemas.microsoft.com/office/powerpoint/2010/main" val="562525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EAE8B08-CEA0-8A4F-80BD-CDEC6A83805E}" type="slidenum">
              <a:rPr lang="en-US"/>
              <a:pPr>
                <a:defRPr/>
              </a:pPr>
              <a:t>‹#›</a:t>
            </a:fld>
            <a:endParaRPr lang="en-US"/>
          </a:p>
        </p:txBody>
      </p:sp>
    </p:spTree>
    <p:extLst>
      <p:ext uri="{BB962C8B-B14F-4D97-AF65-F5344CB8AC3E}">
        <p14:creationId xmlns:p14="http://schemas.microsoft.com/office/powerpoint/2010/main" val="3012199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C41B83FB-85DE-6E43-9487-411855EB2185}" type="slidenum">
              <a:rPr lang="en-US"/>
              <a:pPr>
                <a:defRPr/>
              </a:pPr>
              <a:t>‹#›</a:t>
            </a:fld>
            <a:endParaRPr lang="en-US"/>
          </a:p>
        </p:txBody>
      </p:sp>
    </p:spTree>
    <p:extLst>
      <p:ext uri="{BB962C8B-B14F-4D97-AF65-F5344CB8AC3E}">
        <p14:creationId xmlns:p14="http://schemas.microsoft.com/office/powerpoint/2010/main" val="109571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B9D79806-E7A0-2145-88D1-8092EEB7FFD5}" type="slidenum">
              <a:rPr lang="en-US"/>
              <a:pPr>
                <a:defRPr/>
              </a:pPr>
              <a:t>‹#›</a:t>
            </a:fld>
            <a:endParaRPr lang="en-US"/>
          </a:p>
        </p:txBody>
      </p:sp>
    </p:spTree>
    <p:extLst>
      <p:ext uri="{BB962C8B-B14F-4D97-AF65-F5344CB8AC3E}">
        <p14:creationId xmlns:p14="http://schemas.microsoft.com/office/powerpoint/2010/main" val="876757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F17C0BF3-945A-B04C-A8E8-D75B2640F857}" type="slidenum">
              <a:rPr lang="en-US"/>
              <a:pPr>
                <a:defRPr/>
              </a:pPr>
              <a:t>‹#›</a:t>
            </a:fld>
            <a:endParaRPr lang="en-US"/>
          </a:p>
        </p:txBody>
      </p:sp>
    </p:spTree>
    <p:extLst>
      <p:ext uri="{BB962C8B-B14F-4D97-AF65-F5344CB8AC3E}">
        <p14:creationId xmlns:p14="http://schemas.microsoft.com/office/powerpoint/2010/main" val="2231920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D47D9E75-9E20-654E-B9C2-028FAE6B8CBD}" type="slidenum">
              <a:rPr lang="en-US"/>
              <a:pPr>
                <a:defRPr/>
              </a:pPr>
              <a:t>‹#›</a:t>
            </a:fld>
            <a:endParaRPr lang="en-US"/>
          </a:p>
        </p:txBody>
      </p:sp>
    </p:spTree>
    <p:extLst>
      <p:ext uri="{BB962C8B-B14F-4D97-AF65-F5344CB8AC3E}">
        <p14:creationId xmlns:p14="http://schemas.microsoft.com/office/powerpoint/2010/main" val="830430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B0E7EA1-C54E-D140-9994-AEEA9E430294}" type="slidenum">
              <a:rPr lang="en-US"/>
              <a:pPr>
                <a:defRPr/>
              </a:pPr>
              <a:t>‹#›</a:t>
            </a:fld>
            <a:endParaRPr lang="en-US"/>
          </a:p>
        </p:txBody>
      </p:sp>
    </p:spTree>
    <p:extLst>
      <p:ext uri="{BB962C8B-B14F-4D97-AF65-F5344CB8AC3E}">
        <p14:creationId xmlns:p14="http://schemas.microsoft.com/office/powerpoint/2010/main" val="42291970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1E594FB9-CBD4-BE42-B88C-E2ED0FAB9067}" type="slidenum">
              <a:rPr lang="en-US"/>
              <a:pPr>
                <a:defRPr/>
              </a:pPr>
              <a:t>‹#›</a:t>
            </a:fld>
            <a:endParaRPr lang="en-US"/>
          </a:p>
        </p:txBody>
      </p:sp>
    </p:spTree>
    <p:extLst>
      <p:ext uri="{BB962C8B-B14F-4D97-AF65-F5344CB8AC3E}">
        <p14:creationId xmlns:p14="http://schemas.microsoft.com/office/powerpoint/2010/main" val="2417380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F73B6A7-52F9-AB4A-AEF5-9A85B5D2411E}" type="slidenum">
              <a:rPr lang="en-US"/>
              <a:pPr>
                <a:defRPr/>
              </a:pPr>
              <a:t>‹#›</a:t>
            </a:fld>
            <a:endParaRPr lang="en-US"/>
          </a:p>
        </p:txBody>
      </p:sp>
    </p:spTree>
    <p:extLst>
      <p:ext uri="{BB962C8B-B14F-4D97-AF65-F5344CB8AC3E}">
        <p14:creationId xmlns:p14="http://schemas.microsoft.com/office/powerpoint/2010/main" val="3985996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defRPr>
            </a:lvl1pPr>
          </a:lstStyle>
          <a:p>
            <a:pPr>
              <a:defRPr/>
            </a:pPr>
            <a:fld id="{2ADFD910-192C-184B-9F8C-C85698064DC0}" type="slidenum">
              <a:rPr lang="en-US"/>
              <a:pPr>
                <a:defRPr/>
              </a:pPr>
              <a:t>‹#›</a:t>
            </a:fld>
            <a:endParaRPr lang="en-US"/>
          </a:p>
        </p:txBody>
      </p:sp>
    </p:spTree>
    <p:extLst>
      <p:ext uri="{BB962C8B-B14F-4D97-AF65-F5344CB8AC3E}">
        <p14:creationId xmlns:p14="http://schemas.microsoft.com/office/powerpoint/2010/main" val="2884593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25AE983-F2DC-4542-88E5-0D93BF5A1159}" type="slidenum">
              <a:rPr lang="en-US"/>
              <a:pPr>
                <a:defRPr/>
              </a:pPr>
              <a:t>‹#›</a:t>
            </a:fld>
            <a:endParaRPr lang="en-US"/>
          </a:p>
        </p:txBody>
      </p:sp>
    </p:spTree>
    <p:extLst>
      <p:ext uri="{BB962C8B-B14F-4D97-AF65-F5344CB8AC3E}">
        <p14:creationId xmlns:p14="http://schemas.microsoft.com/office/powerpoint/2010/main" val="2131812600"/>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53DA4C4-FCDA-2448-BC37-78BEE8E6F8B5}" type="slidenum">
              <a:rPr lang="en-US"/>
              <a:pPr>
                <a:defRPr/>
              </a:pPr>
              <a:t>‹#›</a:t>
            </a:fld>
            <a:endParaRPr lang="en-US"/>
          </a:p>
        </p:txBody>
      </p:sp>
    </p:spTree>
    <p:extLst>
      <p:ext uri="{BB962C8B-B14F-4D97-AF65-F5344CB8AC3E}">
        <p14:creationId xmlns:p14="http://schemas.microsoft.com/office/powerpoint/2010/main" val="1965407276"/>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4C744F0-DC22-8B44-9840-F85B16DC91B6}" type="slidenum">
              <a:rPr lang="en-US"/>
              <a:pPr>
                <a:defRPr/>
              </a:pPr>
              <a:t>‹#›</a:t>
            </a:fld>
            <a:endParaRPr lang="en-US"/>
          </a:p>
        </p:txBody>
      </p:sp>
    </p:spTree>
    <p:extLst>
      <p:ext uri="{BB962C8B-B14F-4D97-AF65-F5344CB8AC3E}">
        <p14:creationId xmlns:p14="http://schemas.microsoft.com/office/powerpoint/2010/main" val="1258326671"/>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E58C9DD-8C44-F245-839D-10F9FE3F3811}" type="slidenum">
              <a:rPr lang="en-US"/>
              <a:pPr>
                <a:defRPr/>
              </a:pPr>
              <a:t>‹#›</a:t>
            </a:fld>
            <a:endParaRPr lang="en-US"/>
          </a:p>
        </p:txBody>
      </p:sp>
    </p:spTree>
    <p:extLst>
      <p:ext uri="{BB962C8B-B14F-4D97-AF65-F5344CB8AC3E}">
        <p14:creationId xmlns:p14="http://schemas.microsoft.com/office/powerpoint/2010/main" val="326116434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F653A0D3-0D9D-7943-807B-413A10ABBEAA}" type="slidenum">
              <a:rPr lang="en-US"/>
              <a:pPr>
                <a:defRPr/>
              </a:pPr>
              <a:t>‹#›</a:t>
            </a:fld>
            <a:endParaRPr lang="en-US"/>
          </a:p>
        </p:txBody>
      </p:sp>
    </p:spTree>
    <p:extLst>
      <p:ext uri="{BB962C8B-B14F-4D97-AF65-F5344CB8AC3E}">
        <p14:creationId xmlns:p14="http://schemas.microsoft.com/office/powerpoint/2010/main" val="2654194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CF7F716E-9D11-6345-9C47-C40E320C533E}" type="slidenum">
              <a:rPr lang="en-US"/>
              <a:pPr>
                <a:defRPr/>
              </a:pPr>
              <a:t>‹#›</a:t>
            </a:fld>
            <a:endParaRPr lang="en-US"/>
          </a:p>
        </p:txBody>
      </p:sp>
    </p:spTree>
    <p:extLst>
      <p:ext uri="{BB962C8B-B14F-4D97-AF65-F5344CB8AC3E}">
        <p14:creationId xmlns:p14="http://schemas.microsoft.com/office/powerpoint/2010/main" val="315145028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925E6A7-EB35-A54A-8B93-D585C7D04074}" type="slidenum">
              <a:rPr lang="en-US"/>
              <a:pPr>
                <a:defRPr/>
              </a:pPr>
              <a:t>‹#›</a:t>
            </a:fld>
            <a:endParaRPr lang="en-US"/>
          </a:p>
        </p:txBody>
      </p:sp>
    </p:spTree>
    <p:extLst>
      <p:ext uri="{BB962C8B-B14F-4D97-AF65-F5344CB8AC3E}">
        <p14:creationId xmlns:p14="http://schemas.microsoft.com/office/powerpoint/2010/main" val="279654976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6F94063-C7BD-BA43-974C-A85FCBBEEB72}" type="slidenum">
              <a:rPr lang="en-US"/>
              <a:pPr>
                <a:defRPr/>
              </a:pPr>
              <a:t>‹#›</a:t>
            </a:fld>
            <a:endParaRPr lang="en-US"/>
          </a:p>
        </p:txBody>
      </p:sp>
    </p:spTree>
    <p:extLst>
      <p:ext uri="{BB962C8B-B14F-4D97-AF65-F5344CB8AC3E}">
        <p14:creationId xmlns:p14="http://schemas.microsoft.com/office/powerpoint/2010/main" val="138266760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16EE9BB8-F978-8643-95A8-D004FFFA0996}" type="slidenum">
              <a:rPr lang="en-US"/>
              <a:pPr>
                <a:defRPr/>
              </a:pPr>
              <a:t>‹#›</a:t>
            </a:fld>
            <a:endParaRPr lang="en-US"/>
          </a:p>
        </p:txBody>
      </p:sp>
    </p:spTree>
    <p:extLst>
      <p:ext uri="{BB962C8B-B14F-4D97-AF65-F5344CB8AC3E}">
        <p14:creationId xmlns:p14="http://schemas.microsoft.com/office/powerpoint/2010/main" val="365505316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AC5639E3-3F89-304F-8309-0CD2D99507D7}" type="slidenum">
              <a:rPr lang="en-US"/>
              <a:pPr>
                <a:defRPr/>
              </a:pPr>
              <a:t>‹#›</a:t>
            </a:fld>
            <a:endParaRPr lang="en-US"/>
          </a:p>
        </p:txBody>
      </p:sp>
    </p:spTree>
    <p:extLst>
      <p:ext uri="{BB962C8B-B14F-4D97-AF65-F5344CB8AC3E}">
        <p14:creationId xmlns:p14="http://schemas.microsoft.com/office/powerpoint/2010/main" val="4073551313"/>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7E4AB61-6C36-EB47-A67D-F56D2AE5C22A}" type="slidenum">
              <a:rPr lang="en-US"/>
              <a:pPr>
                <a:defRPr/>
              </a:pPr>
              <a:t>‹#›</a:t>
            </a:fld>
            <a:endParaRPr lang="en-US"/>
          </a:p>
        </p:txBody>
      </p:sp>
    </p:spTree>
    <p:extLst>
      <p:ext uri="{BB962C8B-B14F-4D97-AF65-F5344CB8AC3E}">
        <p14:creationId xmlns:p14="http://schemas.microsoft.com/office/powerpoint/2010/main" val="3056352994"/>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9E0CE9C-AD37-2F40-AC34-0A7BF6D36FB1}" type="slidenum">
              <a:rPr lang="en-US"/>
              <a:pPr>
                <a:defRPr/>
              </a:pPr>
              <a:t>‹#›</a:t>
            </a:fld>
            <a:endParaRPr lang="en-US"/>
          </a:p>
        </p:txBody>
      </p:sp>
    </p:spTree>
    <p:extLst>
      <p:ext uri="{BB962C8B-B14F-4D97-AF65-F5344CB8AC3E}">
        <p14:creationId xmlns:p14="http://schemas.microsoft.com/office/powerpoint/2010/main" val="2241510596"/>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5BE880-4461-654D-ADFA-93695AE92B49}" type="slidenum">
              <a:rPr lang="en-US"/>
              <a:pPr>
                <a:defRPr/>
              </a:pPr>
              <a:t>‹#›</a:t>
            </a:fld>
            <a:endParaRPr lang="en-US"/>
          </a:p>
        </p:txBody>
      </p:sp>
    </p:spTree>
    <p:extLst>
      <p:ext uri="{BB962C8B-B14F-4D97-AF65-F5344CB8AC3E}">
        <p14:creationId xmlns:p14="http://schemas.microsoft.com/office/powerpoint/2010/main" val="2071984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FE2BA8-7097-7949-8E9D-B4D527917EDE}" type="slidenum">
              <a:rPr lang="en-US"/>
              <a:pPr>
                <a:defRPr/>
              </a:pPr>
              <a:t>‹#›</a:t>
            </a:fld>
            <a:endParaRPr lang="en-US"/>
          </a:p>
        </p:txBody>
      </p:sp>
    </p:spTree>
    <p:extLst>
      <p:ext uri="{BB962C8B-B14F-4D97-AF65-F5344CB8AC3E}">
        <p14:creationId xmlns:p14="http://schemas.microsoft.com/office/powerpoint/2010/main" val="3262977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90BF8-7C49-AC45-89D2-E8B06D81B5CC}" type="slidenum">
              <a:rPr lang="en-US"/>
              <a:pPr>
                <a:defRPr/>
              </a:pPr>
              <a:t>‹#›</a:t>
            </a:fld>
            <a:endParaRPr lang="en-US"/>
          </a:p>
        </p:txBody>
      </p:sp>
    </p:spTree>
    <p:extLst>
      <p:ext uri="{BB962C8B-B14F-4D97-AF65-F5344CB8AC3E}">
        <p14:creationId xmlns:p14="http://schemas.microsoft.com/office/powerpoint/2010/main" val="144131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6FAF07D-EE3A-F44C-A766-FCB9CEC73CEE}" type="slidenum">
              <a:rPr lang="en-US"/>
              <a:pPr>
                <a:defRPr/>
              </a:pPr>
              <a:t>‹#›</a:t>
            </a:fld>
            <a:endParaRPr lang="en-US"/>
          </a:p>
        </p:txBody>
      </p:sp>
    </p:spTree>
    <p:extLst>
      <p:ext uri="{BB962C8B-B14F-4D97-AF65-F5344CB8AC3E}">
        <p14:creationId xmlns:p14="http://schemas.microsoft.com/office/powerpoint/2010/main" val="3795550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2618B-0590-A346-995F-A3F22683BB67}" type="slidenum">
              <a:rPr lang="en-US"/>
              <a:pPr>
                <a:defRPr/>
              </a:pPr>
              <a:t>‹#›</a:t>
            </a:fld>
            <a:endParaRPr lang="en-US"/>
          </a:p>
        </p:txBody>
      </p:sp>
    </p:spTree>
    <p:extLst>
      <p:ext uri="{BB962C8B-B14F-4D97-AF65-F5344CB8AC3E}">
        <p14:creationId xmlns:p14="http://schemas.microsoft.com/office/powerpoint/2010/main" val="222911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0DD644-60DD-E04D-AAB7-9F61F8D96F8E}" type="slidenum">
              <a:rPr lang="en-US"/>
              <a:pPr>
                <a:defRPr/>
              </a:pPr>
              <a:t>‹#›</a:t>
            </a:fld>
            <a:endParaRPr lang="en-US"/>
          </a:p>
        </p:txBody>
      </p:sp>
    </p:spTree>
    <p:extLst>
      <p:ext uri="{BB962C8B-B14F-4D97-AF65-F5344CB8AC3E}">
        <p14:creationId xmlns:p14="http://schemas.microsoft.com/office/powerpoint/2010/main" val="3202175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EAC809-36A5-8342-A98F-A9C85C16ABC9}" type="slidenum">
              <a:rPr lang="en-US"/>
              <a:pPr>
                <a:defRPr/>
              </a:pPr>
              <a:t>‹#›</a:t>
            </a:fld>
            <a:endParaRPr lang="en-US"/>
          </a:p>
        </p:txBody>
      </p:sp>
    </p:spTree>
    <p:extLst>
      <p:ext uri="{BB962C8B-B14F-4D97-AF65-F5344CB8AC3E}">
        <p14:creationId xmlns:p14="http://schemas.microsoft.com/office/powerpoint/2010/main" val="705609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3D23FC-2A9B-2B49-B43A-3CE5D2F781C1}" type="slidenum">
              <a:rPr lang="en-US"/>
              <a:pPr>
                <a:defRPr/>
              </a:pPr>
              <a:t>‹#›</a:t>
            </a:fld>
            <a:endParaRPr lang="en-US"/>
          </a:p>
        </p:txBody>
      </p:sp>
    </p:spTree>
    <p:extLst>
      <p:ext uri="{BB962C8B-B14F-4D97-AF65-F5344CB8AC3E}">
        <p14:creationId xmlns:p14="http://schemas.microsoft.com/office/powerpoint/2010/main" val="29176106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C7C6EF-3D01-7644-BF9C-8FBD0984A2B2}" type="slidenum">
              <a:rPr lang="en-US"/>
              <a:pPr>
                <a:defRPr/>
              </a:pPr>
              <a:t>‹#›</a:t>
            </a:fld>
            <a:endParaRPr lang="en-US"/>
          </a:p>
        </p:txBody>
      </p:sp>
    </p:spTree>
    <p:extLst>
      <p:ext uri="{BB962C8B-B14F-4D97-AF65-F5344CB8AC3E}">
        <p14:creationId xmlns:p14="http://schemas.microsoft.com/office/powerpoint/2010/main" val="2057585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77D63B-A798-6741-8C71-6762FA17C75C}" type="slidenum">
              <a:rPr lang="en-US"/>
              <a:pPr>
                <a:defRPr/>
              </a:pPr>
              <a:t>‹#›</a:t>
            </a:fld>
            <a:endParaRPr lang="en-US"/>
          </a:p>
        </p:txBody>
      </p:sp>
    </p:spTree>
    <p:extLst>
      <p:ext uri="{BB962C8B-B14F-4D97-AF65-F5344CB8AC3E}">
        <p14:creationId xmlns:p14="http://schemas.microsoft.com/office/powerpoint/2010/main" val="4362417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13C889-5613-A84A-BF0F-B18051C72377}" type="slidenum">
              <a:rPr lang="en-US"/>
              <a:pPr>
                <a:defRPr/>
              </a:pPr>
              <a:t>‹#›</a:t>
            </a:fld>
            <a:endParaRPr lang="en-US"/>
          </a:p>
        </p:txBody>
      </p:sp>
    </p:spTree>
    <p:extLst>
      <p:ext uri="{BB962C8B-B14F-4D97-AF65-F5344CB8AC3E}">
        <p14:creationId xmlns:p14="http://schemas.microsoft.com/office/powerpoint/2010/main" val="17953667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EAA01-A484-C640-AD54-AA5B9878009C}" type="slidenum">
              <a:rPr lang="en-US"/>
              <a:pPr>
                <a:defRPr/>
              </a:pPr>
              <a:t>‹#›</a:t>
            </a:fld>
            <a:endParaRPr lang="en-US"/>
          </a:p>
        </p:txBody>
      </p:sp>
    </p:spTree>
    <p:extLst>
      <p:ext uri="{BB962C8B-B14F-4D97-AF65-F5344CB8AC3E}">
        <p14:creationId xmlns:p14="http://schemas.microsoft.com/office/powerpoint/2010/main" val="3824318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4027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06214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A2B65D38-665C-3443-B165-73353A02C355}" type="slidenum">
              <a:rPr lang="en-US"/>
              <a:pPr>
                <a:defRPr/>
              </a:pPr>
              <a:t>‹#›</a:t>
            </a:fld>
            <a:endParaRPr lang="en-US"/>
          </a:p>
        </p:txBody>
      </p:sp>
    </p:spTree>
    <p:extLst>
      <p:ext uri="{BB962C8B-B14F-4D97-AF65-F5344CB8AC3E}">
        <p14:creationId xmlns:p14="http://schemas.microsoft.com/office/powerpoint/2010/main" val="4279865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2165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1938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612386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555217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9644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83156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059352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053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84400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082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a:defRPr/>
            </a:pPr>
            <a:endParaRPr lang="en-US"/>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a:defRPr/>
            </a:pPr>
            <a:endParaRPr lang="en-US"/>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a:defRPr/>
            </a:pPr>
            <a:fld id="{9B504717-3EE9-BB4D-B4B5-8926FE08185D}" type="slidenum">
              <a:rPr lang="en-US"/>
              <a:pPr>
                <a:defRPr/>
              </a:pPr>
              <a:t>‹#›</a:t>
            </a:fld>
            <a:endParaRPr lang="en-US"/>
          </a:p>
        </p:txBody>
      </p:sp>
    </p:spTree>
    <p:extLst>
      <p:ext uri="{BB962C8B-B14F-4D97-AF65-F5344CB8AC3E}">
        <p14:creationId xmlns:p14="http://schemas.microsoft.com/office/powerpoint/2010/main" val="18771818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63776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671036478"/>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1422999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52621090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22314503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8194667"/>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61295807"/>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038785"/>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5422326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5971037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27" r:id="rId1"/>
    <p:sldLayoutId id="2147487028" r:id="rId2"/>
    <p:sldLayoutId id="2147487029" r:id="rId3"/>
    <p:sldLayoutId id="2147487030" r:id="rId4"/>
    <p:sldLayoutId id="2147487031" r:id="rId5"/>
    <p:sldLayoutId id="2147487032" r:id="rId6"/>
    <p:sldLayoutId id="2147487033" r:id="rId7"/>
    <p:sldLayoutId id="2147487034" r:id="rId8"/>
    <p:sldLayoutId id="2147487035" r:id="rId9"/>
    <p:sldLayoutId id="2147487036" r:id="rId10"/>
    <p:sldLayoutId id="2147487037"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lnSpc>
                <a:spcPct val="100000"/>
              </a:lnSpc>
              <a:spcBef>
                <a:spcPct val="0"/>
              </a:spcBef>
              <a:buFontTx/>
              <a:buNone/>
              <a:defRPr/>
            </a:pPr>
            <a:fld id="{FC44B28A-C438-8C4B-88E4-3E699CBEE1FA}" type="slidenum">
              <a:rPr kumimoji="0" lang="en-US" b="0">
                <a:solidFill>
                  <a:srgbClr val="000000"/>
                </a:solidFill>
                <a:latin typeface="Times New Roman" charset="0"/>
              </a:rPr>
              <a:pPr eaLnBrk="1" hangingPunct="1">
                <a:lnSpc>
                  <a:spcPct val="100000"/>
                </a:lnSpc>
                <a:spcBef>
                  <a:spcPct val="0"/>
                </a:spcBef>
                <a:buFontTx/>
                <a:buNone/>
                <a:defRPr/>
              </a:pPr>
              <a:t>‹#›</a:t>
            </a:fld>
            <a:endParaRPr kumimoji="0" lang="en-US" b="0">
              <a:solidFill>
                <a:srgbClr val="000000"/>
              </a:solidFill>
              <a:latin typeface="Times New Roman" charset="0"/>
            </a:endParaRPr>
          </a:p>
        </p:txBody>
      </p:sp>
    </p:spTree>
    <p:extLst>
      <p:ext uri="{BB962C8B-B14F-4D97-AF65-F5344CB8AC3E}">
        <p14:creationId xmlns:p14="http://schemas.microsoft.com/office/powerpoint/2010/main" val="2000666876"/>
      </p:ext>
    </p:extLst>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 id="214748739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spcBef>
                <a:spcPct val="0"/>
              </a:spcBef>
              <a:buFontTx/>
              <a:buNone/>
              <a:defRPr/>
            </a:pPr>
            <a:endParaRPr kumimoji="0"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spcBef>
                <a:spcPct val="0"/>
              </a:spcBef>
              <a:buFontTx/>
              <a:buNone/>
              <a:defRPr/>
            </a:pPr>
            <a:endParaRPr kumimoji="0"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spcBef>
                <a:spcPct val="0"/>
              </a:spcBef>
              <a:buFontTx/>
              <a:buNone/>
            </a:pPr>
            <a:fld id="{B9D20AD3-D622-EC41-AF78-52EA093B16AC}" type="slidenum">
              <a:rPr kumimoji="0" lang="en-US">
                <a:solidFill>
                  <a:srgbClr val="000000"/>
                </a:solidFill>
                <a:latin typeface="Arial" charset="0"/>
              </a:rPr>
              <a:pPr>
                <a:lnSpc>
                  <a:spcPct val="100000"/>
                </a:lnSpc>
                <a:spcBef>
                  <a:spcPct val="0"/>
                </a:spcBef>
                <a:buFontTx/>
                <a:buNone/>
              </a:pPr>
              <a:t>‹#›</a:t>
            </a:fld>
            <a:endParaRPr kumimoji="0" lang="en-US">
              <a:solidFill>
                <a:srgbClr val="000000"/>
              </a:solidFill>
              <a:latin typeface="Arial" charset="0"/>
            </a:endParaRPr>
          </a:p>
        </p:txBody>
      </p:sp>
    </p:spTree>
    <p:extLst>
      <p:ext uri="{BB962C8B-B14F-4D97-AF65-F5344CB8AC3E}">
        <p14:creationId xmlns:p14="http://schemas.microsoft.com/office/powerpoint/2010/main" val="1720990262"/>
      </p:ext>
    </p:extLst>
  </p:cSld>
  <p:clrMap bg1="lt1" tx1="dk1" bg2="lt2" tx2="dk2" accent1="accent1" accent2="accent2" accent3="accent3" accent4="accent4" accent5="accent5" accent6="accent6" hlink="hlink" folHlink="folHlink"/>
  <p:sldLayoutIdLst>
    <p:sldLayoutId id="2147487425" r:id="rId1"/>
    <p:sldLayoutId id="2147487426" r:id="rId2"/>
    <p:sldLayoutId id="2147487427" r:id="rId3"/>
    <p:sldLayoutId id="2147487428" r:id="rId4"/>
    <p:sldLayoutId id="2147487429" r:id="rId5"/>
    <p:sldLayoutId id="2147487430" r:id="rId6"/>
    <p:sldLayoutId id="2147487431" r:id="rId7"/>
    <p:sldLayoutId id="2147487432" r:id="rId8"/>
    <p:sldLayoutId id="2147487433" r:id="rId9"/>
    <p:sldLayoutId id="2147487434" r:id="rId10"/>
    <p:sldLayoutId id="21474874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1" hangingPunct="1">
              <a:lnSpc>
                <a:spcPct val="100000"/>
              </a:lnSpc>
              <a:spcBef>
                <a:spcPct val="0"/>
              </a:spcBef>
              <a:buFontTx/>
              <a:buNone/>
              <a:defRPr/>
            </a:pPr>
            <a:endParaRPr kumimoji="0" lang="en-US" altLang="en-US" b="0">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eaLnBrk="1" hangingPunct="1">
              <a:lnSpc>
                <a:spcPct val="100000"/>
              </a:lnSpc>
              <a:spcBef>
                <a:spcPct val="0"/>
              </a:spcBef>
              <a:buFontTx/>
              <a:buNone/>
              <a:defRPr/>
            </a:pPr>
            <a:endParaRPr kumimoji="0" lang="en-US" altLang="en-US" b="0">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lnSpc>
                <a:spcPct val="100000"/>
              </a:lnSpc>
              <a:spcBef>
                <a:spcPct val="0"/>
              </a:spcBef>
              <a:buFontTx/>
              <a:buNone/>
              <a:defRPr/>
            </a:pPr>
            <a:fld id="{AAD39680-1F54-E141-9E32-973F00A29FA2}" type="slidenum">
              <a:rPr kumimoji="0" lang="en-US" altLang="en-US" b="0">
                <a:solidFill>
                  <a:srgbClr val="000000"/>
                </a:solidFill>
                <a:latin typeface="Times New Roman" charset="0"/>
              </a:rPr>
              <a:pPr eaLnBrk="1" hangingPunct="1">
                <a:lnSpc>
                  <a:spcPct val="100000"/>
                </a:lnSpc>
                <a:spcBef>
                  <a:spcPct val="0"/>
                </a:spcBef>
                <a:buFontTx/>
                <a:buNone/>
                <a:defRPr/>
              </a:pPr>
              <a:t>‹#›</a:t>
            </a:fld>
            <a:endParaRPr kumimoji="0" lang="en-US" altLang="en-US" b="0">
              <a:solidFill>
                <a:srgbClr val="000000"/>
              </a:solidFill>
              <a:latin typeface="Times New Roman" charset="0"/>
            </a:endParaRPr>
          </a:p>
        </p:txBody>
      </p:sp>
    </p:spTree>
    <p:extLst>
      <p:ext uri="{BB962C8B-B14F-4D97-AF65-F5344CB8AC3E}">
        <p14:creationId xmlns:p14="http://schemas.microsoft.com/office/powerpoint/2010/main" val="3361854020"/>
      </p:ext>
    </p:extLst>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 id="2147487445" r:id="rId9"/>
    <p:sldLayoutId id="2147487446" r:id="rId10"/>
    <p:sldLayoutId id="2147487447"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eaLnBrk="1" hangingPunct="1">
              <a:lnSpc>
                <a:spcPct val="100000"/>
              </a:lnSpc>
              <a:spcBef>
                <a:spcPct val="0"/>
              </a:spcBef>
              <a:buFontTx/>
              <a:buNone/>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eaLnBrk="1" hangingPunct="1">
              <a:lnSpc>
                <a:spcPct val="100000"/>
              </a:lnSpc>
              <a:spcBef>
                <a:spcPct val="0"/>
              </a:spcBef>
              <a:buFontTx/>
              <a:buNone/>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eaLnBrk="1" hangingPunct="1">
              <a:lnSpc>
                <a:spcPct val="100000"/>
              </a:lnSpc>
              <a:spcBef>
                <a:spcPct val="0"/>
              </a:spcBef>
              <a:buFontTx/>
              <a:buNone/>
              <a:defRPr/>
            </a:pPr>
            <a:fld id="{0C51EB5B-F75C-D04E-A71B-06104D0E2A94}" type="slidenum">
              <a:rPr lang="en-US"/>
              <a:pPr eaLnBrk="1" hangingPunct="1">
                <a:lnSpc>
                  <a:spcPct val="100000"/>
                </a:lnSpc>
                <a:spcBef>
                  <a:spcPct val="0"/>
                </a:spcBef>
                <a:buFontTx/>
                <a:buNone/>
                <a:defRPr/>
              </a:pPr>
              <a:t>‹#›</a:t>
            </a:fld>
            <a:endParaRPr lang="en-US"/>
          </a:p>
        </p:txBody>
      </p:sp>
    </p:spTree>
    <p:extLst>
      <p:ext uri="{BB962C8B-B14F-4D97-AF65-F5344CB8AC3E}">
        <p14:creationId xmlns:p14="http://schemas.microsoft.com/office/powerpoint/2010/main" val="12820228"/>
      </p:ext>
    </p:extLst>
  </p:cSld>
  <p:clrMap bg1="lt1" tx1="dk1" bg2="lt2" tx2="dk2" accent1="accent1" accent2="accent2" accent3="accent3" accent4="accent4" accent5="accent5" accent6="accent6" hlink="hlink" folHlink="folHlink"/>
  <p:sldLayoutIdLst>
    <p:sldLayoutId id="2147487534" r:id="rId1"/>
    <p:sldLayoutId id="2147487535" r:id="rId2"/>
    <p:sldLayoutId id="2147487536" r:id="rId3"/>
    <p:sldLayoutId id="2147487537" r:id="rId4"/>
    <p:sldLayoutId id="2147487538" r:id="rId5"/>
    <p:sldLayoutId id="2147487539" r:id="rId6"/>
    <p:sldLayoutId id="2147487540" r:id="rId7"/>
    <p:sldLayoutId id="2147487541" r:id="rId8"/>
    <p:sldLayoutId id="2147487542" r:id="rId9"/>
    <p:sldLayoutId id="2147487543" r:id="rId10"/>
    <p:sldLayoutId id="214748754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1" hangingPunct="1">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lnSpc>
                <a:spcPct val="100000"/>
              </a:lnSpc>
              <a:spcBef>
                <a:spcPct val="0"/>
              </a:spcBef>
              <a:buFontTx/>
              <a:buNone/>
              <a:defRPr/>
            </a:pPr>
            <a:fld id="{EA941074-0F23-9640-BA01-C33DEBAA9D6C}" type="slidenum">
              <a:rPr kumimoji="0" lang="en-US" b="0">
                <a:solidFill>
                  <a:srgbClr val="000000"/>
                </a:solidFill>
                <a:latin typeface="Times New Roman" charset="0"/>
              </a:rPr>
              <a:pPr eaLnBrk="1" hangingPunct="1">
                <a:lnSpc>
                  <a:spcPct val="100000"/>
                </a:lnSpc>
                <a:spcBef>
                  <a:spcPct val="0"/>
                </a:spcBef>
                <a:buFontTx/>
                <a:buNone/>
                <a:defRPr/>
              </a:pPr>
              <a:t>‹#›</a:t>
            </a:fld>
            <a:endParaRPr kumimoji="0" lang="en-US" b="0">
              <a:solidFill>
                <a:srgbClr val="000000"/>
              </a:solidFill>
              <a:latin typeface="Times New Roman" charset="0"/>
            </a:endParaRPr>
          </a:p>
        </p:txBody>
      </p:sp>
    </p:spTree>
    <p:extLst>
      <p:ext uri="{BB962C8B-B14F-4D97-AF65-F5344CB8AC3E}">
        <p14:creationId xmlns:p14="http://schemas.microsoft.com/office/powerpoint/2010/main" val="2250393137"/>
      </p:ext>
    </p:extLst>
  </p:cSld>
  <p:clrMap bg1="lt1" tx1="dk1" bg2="lt2" tx2="dk2" accent1="accent1" accent2="accent2" accent3="accent3" accent4="accent4" accent5="accent5" accent6="accent6" hlink="hlink" folHlink="folHlink"/>
  <p:sldLayoutIdLst>
    <p:sldLayoutId id="2147487676" r:id="rId1"/>
    <p:sldLayoutId id="2147487677" r:id="rId2"/>
    <p:sldLayoutId id="2147487678" r:id="rId3"/>
    <p:sldLayoutId id="2147487679" r:id="rId4"/>
    <p:sldLayoutId id="2147487680" r:id="rId5"/>
    <p:sldLayoutId id="2147487681" r:id="rId6"/>
    <p:sldLayoutId id="2147487682" r:id="rId7"/>
    <p:sldLayoutId id="2147487683" r:id="rId8"/>
    <p:sldLayoutId id="2147487684" r:id="rId9"/>
    <p:sldLayoutId id="2147487685" r:id="rId10"/>
    <p:sldLayoutId id="214748768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eaLnBrk="1" hangingPunct="1">
              <a:lnSpc>
                <a:spcPct val="100000"/>
              </a:lnSpc>
              <a:buFontTx/>
              <a:buNone/>
              <a:defRPr/>
            </a:pPr>
            <a:endParaRPr kumimoji="0"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eaLnBrk="1" hangingPunct="1">
              <a:lnSpc>
                <a:spcPct val="100000"/>
              </a:lnSpc>
              <a:buFontTx/>
              <a:buNone/>
              <a:defRPr/>
            </a:pPr>
            <a:endParaRPr kumimoji="0"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eaLnBrk="1" hangingPunct="1">
              <a:lnSpc>
                <a:spcPct val="100000"/>
              </a:lnSpc>
              <a:buFontTx/>
              <a:buNone/>
              <a:defRPr/>
            </a:pPr>
            <a:fld id="{38897548-9C6D-6D41-B47D-E15ED9C905FA}" type="slidenum">
              <a:rPr kumimoji="0" lang="en-US" b="0"/>
              <a:pPr eaLnBrk="1" hangingPunct="1">
                <a:lnSpc>
                  <a:spcPct val="100000"/>
                </a:lnSpc>
                <a:buFontTx/>
                <a:buNone/>
                <a:defRPr/>
              </a:pPr>
              <a:t>‹#›</a:t>
            </a:fld>
            <a:endParaRPr kumimoji="0" lang="en-US" b="0"/>
          </a:p>
        </p:txBody>
      </p:sp>
    </p:spTree>
    <p:extLst>
      <p:ext uri="{BB962C8B-B14F-4D97-AF65-F5344CB8AC3E}">
        <p14:creationId xmlns:p14="http://schemas.microsoft.com/office/powerpoint/2010/main" val="844630213"/>
      </p:ext>
    </p:extLst>
  </p:cSld>
  <p:clrMap bg1="lt1" tx1="dk1" bg2="lt2" tx2="dk2" accent1="accent1" accent2="accent2" accent3="accent3" accent4="accent4" accent5="accent5" accent6="accent6" hlink="hlink" folHlink="folHlink"/>
  <p:sldLayoutIdLst>
    <p:sldLayoutId id="2147487688" r:id="rId1"/>
    <p:sldLayoutId id="2147487689" r:id="rId2"/>
    <p:sldLayoutId id="2147487690" r:id="rId3"/>
    <p:sldLayoutId id="2147487691" r:id="rId4"/>
    <p:sldLayoutId id="2147487692" r:id="rId5"/>
    <p:sldLayoutId id="2147487693" r:id="rId6"/>
    <p:sldLayoutId id="2147487694" r:id="rId7"/>
    <p:sldLayoutId id="2147487695" r:id="rId8"/>
    <p:sldLayoutId id="2147487696" r:id="rId9"/>
    <p:sldLayoutId id="2147487697" r:id="rId10"/>
    <p:sldLayoutId id="2147487698" r:id="rId11"/>
    <p:sldLayoutId id="2147487699" r:id="rId12"/>
    <p:sldLayoutId id="2147487700"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lnSpc>
                  <a:spcPct val="100000"/>
                </a:lnSpc>
                <a:spcBef>
                  <a:spcPct val="0"/>
                </a:spcBef>
                <a:buFontTx/>
                <a:buNone/>
                <a:defRPr/>
              </a:pPr>
              <a:endParaRPr kumimoji="0" lang="en-US" b="0">
                <a:solidFill>
                  <a:srgbClr val="FFFFFF"/>
                </a:solidFill>
                <a:latin typeface="Times New Roman" pitchFamily="-112" charset="0"/>
                <a:ea typeface="ＭＳ Ｐゴシック" charset="-128"/>
                <a:cs typeface="ＭＳ Ｐゴシック" charset="-128"/>
              </a:endParaRPr>
            </a:p>
          </p:txBody>
        </p:sp>
        <p:sp>
          <p:nvSpPr>
            <p:cNvPr id="12596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sp>
          <p:nvSpPr>
            <p:cNvPr id="12596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lnSpc>
                  <a:spcPct val="100000"/>
                </a:lnSpc>
                <a:spcBef>
                  <a:spcPct val="0"/>
                </a:spcBef>
                <a:buFontTx/>
                <a:buNone/>
              </a:pPr>
              <a:endParaRPr kumimoji="0" lang="en-US"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lnSpc>
                <a:spcPct val="100000"/>
              </a:lnSpc>
              <a:spcBef>
                <a:spcPct val="0"/>
              </a:spcBef>
              <a:buFontTx/>
              <a:buNone/>
              <a:defRPr/>
            </a:pPr>
            <a:endParaRPr kumimoji="0"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lnSpc>
                <a:spcPct val="100000"/>
              </a:lnSpc>
              <a:spcBef>
                <a:spcPct val="0"/>
              </a:spcBef>
              <a:buFontTx/>
              <a:buNone/>
              <a:defRPr/>
            </a:pPr>
            <a:endParaRPr kumimoji="0"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lnSpc>
                <a:spcPct val="100000"/>
              </a:lnSpc>
              <a:spcBef>
                <a:spcPct val="0"/>
              </a:spcBef>
              <a:buFontTx/>
              <a:buNone/>
              <a:defRPr/>
            </a:pPr>
            <a:fld id="{FB4E8B0F-CE89-DD45-8B35-520116E0125B}" type="slidenum">
              <a:rPr kumimoji="0" lang="en-US" b="0"/>
              <a:pPr eaLnBrk="1" hangingPunct="1">
                <a:lnSpc>
                  <a:spcPct val="100000"/>
                </a:lnSpc>
                <a:spcBef>
                  <a:spcPct val="0"/>
                </a:spcBef>
                <a:buFontTx/>
                <a:buNone/>
                <a:defRPr/>
              </a:pPr>
              <a:t>‹#›</a:t>
            </a:fld>
            <a:endParaRPr kumimoji="0" lang="en-US" b="0"/>
          </a:p>
        </p:txBody>
      </p:sp>
    </p:spTree>
    <p:extLst>
      <p:ext uri="{BB962C8B-B14F-4D97-AF65-F5344CB8AC3E}">
        <p14:creationId xmlns:p14="http://schemas.microsoft.com/office/powerpoint/2010/main" val="2801682642"/>
      </p:ext>
    </p:extLst>
  </p:cSld>
  <p:clrMap bg1="dk2" tx1="lt1" bg2="dk1" tx2="lt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0"/>
            <a:ext cx="3200400" cy="6858000"/>
            <a:chOff x="0" y="0"/>
            <a:chExt cx="2016" cy="4320"/>
          </a:xfrm>
        </p:grpSpPr>
        <p:sp>
          <p:nvSpPr>
            <p:cNvPr id="2037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
        <p:nvSpPr>
          <p:cNvPr id="2037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lnSpc>
                <a:spcPct val="100000"/>
              </a:lnSpc>
              <a:spcBef>
                <a:spcPct val="0"/>
              </a:spcBef>
              <a:buFontTx/>
              <a:buNone/>
            </a:pPr>
            <a:endParaRPr lang="en-US" b="0">
              <a:solidFill>
                <a:srgbClr val="003366"/>
              </a:solidFill>
              <a:latin typeface="Times New Roman" charset="0"/>
            </a:endParaRPr>
          </a:p>
        </p:txBody>
      </p:sp>
      <p:sp>
        <p:nvSpPr>
          <p:cNvPr id="2037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37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solidFill>
                  <a:srgbClr val="003366"/>
                </a:solidFill>
                <a:latin typeface="Arial"/>
                <a:ea typeface="+mn-ea"/>
                <a:cs typeface="+mn-cs"/>
              </a:defRPr>
            </a:lvl1pPr>
          </a:lstStyle>
          <a:p>
            <a:pPr eaLnBrk="1" hangingPunct="1">
              <a:lnSpc>
                <a:spcPct val="100000"/>
              </a:lnSpc>
              <a:spcBef>
                <a:spcPct val="0"/>
              </a:spcBef>
              <a:buFontTx/>
              <a:buNone/>
              <a:defRPr/>
            </a:pPr>
            <a:endParaRPr kumimoji="0" lang="en-US" b="0"/>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solidFill>
                  <a:srgbClr val="003366"/>
                </a:solidFill>
                <a:latin typeface="Arial"/>
                <a:ea typeface="+mn-ea"/>
                <a:cs typeface="+mn-cs"/>
              </a:defRPr>
            </a:lvl1pPr>
          </a:lstStyle>
          <a:p>
            <a:pPr eaLnBrk="1" hangingPunct="1">
              <a:lnSpc>
                <a:spcPct val="100000"/>
              </a:lnSpc>
              <a:spcBef>
                <a:spcPct val="0"/>
              </a:spcBef>
              <a:buFontTx/>
              <a:buNone/>
              <a:defRPr/>
            </a:pPr>
            <a:endParaRPr kumimoji="0" lang="en-US" b="0"/>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rgbClr val="FFFFFF"/>
                </a:solidFill>
                <a:latin typeface="Arial" charset="0"/>
              </a:defRPr>
            </a:lvl1pPr>
          </a:lstStyle>
          <a:p>
            <a:pPr eaLnBrk="1" hangingPunct="1">
              <a:lnSpc>
                <a:spcPct val="100000"/>
              </a:lnSpc>
              <a:spcBef>
                <a:spcPct val="0"/>
              </a:spcBef>
              <a:buFontTx/>
              <a:buNone/>
              <a:defRPr/>
            </a:pPr>
            <a:fld id="{BAC375AF-42FD-0A48-AD90-ABF58A8A770E}" type="slidenum">
              <a:rPr kumimoji="0" lang="en-US"/>
              <a:pPr eaLnBrk="1" hangingPunct="1">
                <a:lnSpc>
                  <a:spcPct val="100000"/>
                </a:lnSpc>
                <a:spcBef>
                  <a:spcPct val="0"/>
                </a:spcBef>
                <a:buFontTx/>
                <a:buNone/>
                <a:defRPr/>
              </a:pPr>
              <a:t>‹#›</a:t>
            </a:fld>
            <a:endParaRPr kumimoji="0" lang="en-US"/>
          </a:p>
        </p:txBody>
      </p:sp>
      <p:grpSp>
        <p:nvGrpSpPr>
          <p:cNvPr id="203785" name="Group 11"/>
          <p:cNvGrpSpPr>
            <a:grpSpLocks/>
          </p:cNvGrpSpPr>
          <p:nvPr/>
        </p:nvGrpSpPr>
        <p:grpSpPr bwMode="auto">
          <a:xfrm>
            <a:off x="228600" y="1981200"/>
            <a:ext cx="7391400" cy="319088"/>
            <a:chOff x="144" y="1248"/>
            <a:chExt cx="4656" cy="201"/>
          </a:xfrm>
        </p:grpSpPr>
        <p:sp>
          <p:nvSpPr>
            <p:cNvPr id="2037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sp>
          <p:nvSpPr>
            <p:cNvPr id="2037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1" hangingPunct="1">
                <a:lnSpc>
                  <a:spcPct val="100000"/>
                </a:lnSpc>
                <a:spcBef>
                  <a:spcPct val="0"/>
                </a:spcBef>
                <a:buFontTx/>
                <a:buNone/>
              </a:pPr>
              <a:endParaRPr kumimoji="0" lang="en-US" b="0">
                <a:solidFill>
                  <a:srgbClr val="003366"/>
                </a:solidFill>
                <a:latin typeface="Times New Roman" charset="0"/>
              </a:endParaRPr>
            </a:p>
          </p:txBody>
        </p:sp>
      </p:grpSp>
    </p:spTree>
    <p:extLst>
      <p:ext uri="{BB962C8B-B14F-4D97-AF65-F5344CB8AC3E}">
        <p14:creationId xmlns:p14="http://schemas.microsoft.com/office/powerpoint/2010/main" val="3741641114"/>
      </p:ext>
    </p:extLst>
  </p:cSld>
  <p:clrMap bg1="lt1" tx1="dk1" bg2="lt2" tx2="dk2" accent1="accent1" accent2="accent2" accent3="accent3" accent4="accent4" accent5="accent5" accent6="accent6" hlink="hlink" folHlink="folHlink"/>
  <p:sldLayoutIdLst>
    <p:sldLayoutId id="2147487714" r:id="rId1"/>
    <p:sldLayoutId id="2147487715" r:id="rId2"/>
    <p:sldLayoutId id="2147487716" r:id="rId3"/>
    <p:sldLayoutId id="2147487717" r:id="rId4"/>
    <p:sldLayoutId id="2147487718" r:id="rId5"/>
    <p:sldLayoutId id="2147487719" r:id="rId6"/>
    <p:sldLayoutId id="2147487720" r:id="rId7"/>
    <p:sldLayoutId id="2147487721" r:id="rId8"/>
    <p:sldLayoutId id="2147487722" r:id="rId9"/>
    <p:sldLayoutId id="2147487723" r:id="rId10"/>
    <p:sldLayoutId id="214748772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lnSpc>
                <a:spcPct val="100000"/>
              </a:lnSpc>
              <a:spcBef>
                <a:spcPct val="0"/>
              </a:spcBef>
              <a:buFontTx/>
              <a:buNone/>
              <a:defRPr/>
            </a:pPr>
            <a:endParaRPr kumimoji="0"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lnSpc>
                <a:spcPct val="100000"/>
              </a:lnSpc>
              <a:spcBef>
                <a:spcPct val="0"/>
              </a:spcBef>
              <a:buFontTx/>
              <a:buNone/>
              <a:defRPr/>
            </a:pPr>
            <a:fld id="{97D7A15C-BA3C-4C47-93D9-7EC7623FA359}" type="slidenum">
              <a:rPr kumimoji="0" lang="en-US" b="0">
                <a:solidFill>
                  <a:srgbClr val="000000"/>
                </a:solidFill>
              </a:rPr>
              <a:pPr>
                <a:lnSpc>
                  <a:spcPct val="100000"/>
                </a:lnSpc>
                <a:spcBef>
                  <a:spcPct val="0"/>
                </a:spcBef>
                <a:buFontTx/>
                <a:buNone/>
                <a:defRPr/>
              </a:pPr>
              <a:t>‹#›</a:t>
            </a:fld>
            <a:endParaRPr kumimoji="0" lang="en-US" b="0">
              <a:solidFill>
                <a:srgbClr val="000000"/>
              </a:solidFill>
            </a:endParaRPr>
          </a:p>
        </p:txBody>
      </p:sp>
    </p:spTree>
    <p:extLst>
      <p:ext uri="{BB962C8B-B14F-4D97-AF65-F5344CB8AC3E}">
        <p14:creationId xmlns:p14="http://schemas.microsoft.com/office/powerpoint/2010/main" val="1275676607"/>
      </p:ext>
    </p:extLst>
  </p:cSld>
  <p:clrMap bg1="lt1" tx1="dk1" bg2="lt2" tx2="dk2" accent1="accent1" accent2="accent2" accent3="accent3" accent4="accent4" accent5="accent5" accent6="accent6" hlink="hlink" folHlink="folHlink"/>
  <p:sldLayoutIdLst>
    <p:sldLayoutId id="2147487737" r:id="rId1"/>
    <p:sldLayoutId id="2147487738" r:id="rId2"/>
    <p:sldLayoutId id="2147487739" r:id="rId3"/>
    <p:sldLayoutId id="2147487740" r:id="rId4"/>
    <p:sldLayoutId id="2147487741" r:id="rId5"/>
    <p:sldLayoutId id="2147487742" r:id="rId6"/>
    <p:sldLayoutId id="2147487743" r:id="rId7"/>
    <p:sldLayoutId id="2147487744" r:id="rId8"/>
    <p:sldLayoutId id="2147487745" r:id="rId9"/>
    <p:sldLayoutId id="2147487746" r:id="rId10"/>
    <p:sldLayoutId id="2147487747" r:id="rId11"/>
    <p:sldLayoutId id="2147487748" r:id="rId12"/>
    <p:sldLayoutId id="2147487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nSpc>
                <a:spcPct val="100000"/>
              </a:lnSpc>
              <a:spcBef>
                <a:spcPct val="0"/>
              </a:spcBef>
              <a:buFontTx/>
              <a:buNone/>
              <a:defRPr/>
            </a:pPr>
            <a:endParaRPr kumimoji="0"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lnSpc>
                <a:spcPct val="100000"/>
              </a:lnSpc>
              <a:spcBef>
                <a:spcPct val="0"/>
              </a:spcBef>
              <a:buFontTx/>
              <a:buNone/>
              <a:defRPr/>
            </a:pPr>
            <a:endParaRPr kumimoji="0"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lnSpc>
                <a:spcPct val="100000"/>
              </a:lnSpc>
              <a:spcBef>
                <a:spcPct val="0"/>
              </a:spcBef>
              <a:buFontTx/>
              <a:buNone/>
              <a:defRPr/>
            </a:pPr>
            <a:fld id="{E96FFD9D-FB4A-5F4E-86CA-E1E188EF93FA}" type="slidenum">
              <a:rPr kumimoji="0" lang="en-US" b="0">
                <a:solidFill>
                  <a:srgbClr val="000000"/>
                </a:solidFill>
                <a:latin typeface="Arial" charset="0"/>
              </a:rPr>
              <a:pPr>
                <a:lnSpc>
                  <a:spcPct val="100000"/>
                </a:lnSpc>
                <a:spcBef>
                  <a:spcPct val="0"/>
                </a:spcBef>
                <a:buFontTx/>
                <a:buNone/>
                <a:defRPr/>
              </a:pPr>
              <a:t>‹#›</a:t>
            </a:fld>
            <a:endParaRPr kumimoji="0" lang="en-US" b="0">
              <a:solidFill>
                <a:srgbClr val="000000"/>
              </a:solidFill>
              <a:latin typeface="Arial" charset="0"/>
            </a:endParaRPr>
          </a:p>
        </p:txBody>
      </p:sp>
    </p:spTree>
    <p:extLst>
      <p:ext uri="{BB962C8B-B14F-4D97-AF65-F5344CB8AC3E}">
        <p14:creationId xmlns:p14="http://schemas.microsoft.com/office/powerpoint/2010/main" val="118272316"/>
      </p:ext>
    </p:extLst>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latin typeface="Times New Roman" charset="0"/>
              <a:cs typeface="Times New Roman" charset="0"/>
            </a:endParaRPr>
          </a:p>
        </p:txBody>
      </p:sp>
      <p:sp>
        <p:nvSpPr>
          <p:cNvPr id="13315"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3316"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B08706DC-0CDF-B84F-8329-E99C77C570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38" r:id="rId1"/>
    <p:sldLayoutId id="2147486931" r:id="rId2"/>
    <p:sldLayoutId id="2147486932" r:id="rId3"/>
    <p:sldLayoutId id="2147486933" r:id="rId4"/>
    <p:sldLayoutId id="2147486934" r:id="rId5"/>
    <p:sldLayoutId id="2147486935" r:id="rId6"/>
    <p:sldLayoutId id="2147486936" r:id="rId7"/>
    <p:sldLayoutId id="2147486937" r:id="rId8"/>
    <p:sldLayoutId id="2147486938" r:id="rId9"/>
    <p:sldLayoutId id="2147486939" r:id="rId10"/>
    <p:sldLayoutId id="214748694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32888" cy="6845300"/>
            <a:chOff x="0" y="0"/>
            <a:chExt cx="5753" cy="4312"/>
          </a:xfrm>
        </p:grpSpPr>
        <p:sp>
          <p:nvSpPr>
            <p:cNvPr id="3994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grpSp>
          <p:nvGrpSpPr>
            <p:cNvPr id="39942" name="Group 4"/>
            <p:cNvGrpSpPr>
              <a:grpSpLocks/>
            </p:cNvGrpSpPr>
            <p:nvPr/>
          </p:nvGrpSpPr>
          <p:grpSpPr bwMode="auto">
            <a:xfrm>
              <a:off x="246" y="204"/>
              <a:ext cx="5271" cy="3889"/>
              <a:chOff x="246" y="204"/>
              <a:chExt cx="5271" cy="3889"/>
            </a:xfrm>
          </p:grpSpPr>
          <p:sp>
            <p:nvSpPr>
              <p:cNvPr id="911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Narrow" pitchFamily="-105" charset="0"/>
                  <a:ea typeface="Times New Roman" pitchFamily="-105" charset="0"/>
                  <a:cs typeface="Times New Roman" pitchFamily="-105" charset="0"/>
                </a:endParaRPr>
              </a:p>
            </p:txBody>
          </p:sp>
          <p:sp>
            <p:nvSpPr>
              <p:cNvPr id="3994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4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5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996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9943" name="Group 28"/>
            <p:cNvGrpSpPr>
              <a:grpSpLocks/>
            </p:cNvGrpSpPr>
            <p:nvPr/>
          </p:nvGrpSpPr>
          <p:grpSpPr bwMode="auto">
            <a:xfrm>
              <a:off x="0" y="0"/>
              <a:ext cx="1246" cy="1232"/>
              <a:chOff x="0" y="0"/>
              <a:chExt cx="1246" cy="1232"/>
            </a:xfrm>
          </p:grpSpPr>
          <p:sp>
            <p:nvSpPr>
              <p:cNvPr id="3994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sp>
            <p:nvSpPr>
              <p:cNvPr id="3994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sp>
            <p:nvSpPr>
              <p:cNvPr id="3994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cs typeface="Times New Roman" charset="0"/>
                </a:endParaRPr>
              </a:p>
            </p:txBody>
          </p:sp>
        </p:grpSp>
      </p:grpSp>
      <p:sp>
        <p:nvSpPr>
          <p:cNvPr id="74755" name="Text Box 32"/>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en-US" sz="900">
                <a:solidFill>
                  <a:srgbClr val="FFFFFF"/>
                </a:solidFill>
                <a:latin typeface="Arial" charset="0"/>
                <a:cs typeface="Times New Roman" charset="0"/>
              </a:rPr>
              <a:t>©2003 TBBMI</a:t>
            </a:r>
          </a:p>
        </p:txBody>
      </p:sp>
      <p:sp>
        <p:nvSpPr>
          <p:cNvPr id="91169" name="Rectangle 33"/>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cs typeface="Times New Roman" charset="0"/>
              </a:rPr>
              <a:t>7.5.03d.</a:t>
            </a:r>
          </a:p>
        </p:txBody>
      </p:sp>
    </p:spTree>
  </p:cSld>
  <p:clrMap bg1="dk2" tx1="lt1" bg2="dk1" tx2="lt2" accent1="accent1" accent2="accent2" accent3="accent3" accent4="accent4" accent5="accent5" accent6="accent6" hlink="hlink" folHlink="folHlink"/>
  <p:sldLayoutIdLst>
    <p:sldLayoutId id="2147486952" r:id="rId1"/>
    <p:sldLayoutId id="2147486953" r:id="rId2"/>
    <p:sldLayoutId id="2147486954" r:id="rId3"/>
    <p:sldLayoutId id="2147486955" r:id="rId4"/>
    <p:sldLayoutId id="2147486956" r:id="rId5"/>
    <p:sldLayoutId id="2147486957" r:id="rId6"/>
    <p:sldLayoutId id="2147486958" r:id="rId7"/>
    <p:sldLayoutId id="2147486959" r:id="rId8"/>
    <p:sldLayoutId id="2147486960" r:id="rId9"/>
    <p:sldLayoutId id="2147486961" r:id="rId10"/>
    <p:sldLayoutId id="214748696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51" r:id="rId1"/>
    <p:sldLayoutId id="2147487052" r:id="rId2"/>
    <p:sldLayoutId id="2147487053" r:id="rId3"/>
    <p:sldLayoutId id="2147487054" r:id="rId4"/>
    <p:sldLayoutId id="2147487055" r:id="rId5"/>
    <p:sldLayoutId id="2147487056" r:id="rId6"/>
    <p:sldLayoutId id="2147487057" r:id="rId7"/>
    <p:sldLayoutId id="2147487058" r:id="rId8"/>
    <p:sldLayoutId id="2147487059" r:id="rId9"/>
    <p:sldLayoutId id="2147487060" r:id="rId10"/>
    <p:sldLayoutId id="2147487061"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a:defRPr/>
            </a:pPr>
            <a:fld id="{34933946-CA56-044A-A777-2B8D1265DFF3}" type="slidenum">
              <a:rPr lang="en-US"/>
              <a:pPr>
                <a:defRPr/>
              </a:pPr>
              <a:t>‹#›</a:t>
            </a:fld>
            <a:endParaRPr lang="en-US"/>
          </a:p>
        </p:txBody>
      </p:sp>
      <p:grpSp>
        <p:nvGrpSpPr>
          <p:cNvPr id="921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nSpc>
                  <a:spcPct val="100000"/>
                </a:lnSpc>
                <a:spcBef>
                  <a:spcPct val="0"/>
                </a:spcBef>
                <a:buFontTx/>
                <a:buNone/>
                <a:defRPr/>
              </a:pPr>
              <a:endParaRPr kumimoji="0" lang="en-US" b="0">
                <a:solidFill>
                  <a:srgbClr val="FFFFFF"/>
                </a:solidFill>
                <a:latin typeface="Times" pitchFamily="-112" charset="0"/>
              </a:endParaRPr>
            </a:p>
          </p:txBody>
        </p:sp>
      </p:grpSp>
      <p:sp>
        <p:nvSpPr>
          <p:cNvPr id="9216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064" r:id="rId1"/>
    <p:sldLayoutId id="2147487065" r:id="rId2"/>
    <p:sldLayoutId id="2147487066" r:id="rId3"/>
    <p:sldLayoutId id="2147487067" r:id="rId4"/>
    <p:sldLayoutId id="2147487068" r:id="rId5"/>
    <p:sldLayoutId id="2147487069" r:id="rId6"/>
    <p:sldLayoutId id="2147487070" r:id="rId7"/>
    <p:sldLayoutId id="2147487071" r:id="rId8"/>
    <p:sldLayoutId id="2147487072" r:id="rId9"/>
    <p:sldLayoutId id="2147487073" r:id="rId10"/>
    <p:sldLayoutId id="2147487074"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defRPr>
            </a:lvl1pPr>
          </a:lstStyle>
          <a:p>
            <a:pPr>
              <a:defRPr/>
            </a:pPr>
            <a:fld id="{31A650DC-872F-7D43-8183-D08BA7DFFE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75" r:id="rId1"/>
    <p:sldLayoutId id="2147487076" r:id="rId2"/>
    <p:sldLayoutId id="2147487077" r:id="rId3"/>
    <p:sldLayoutId id="2147487078" r:id="rId4"/>
    <p:sldLayoutId id="2147487079" r:id="rId5"/>
    <p:sldLayoutId id="2147487080" r:id="rId6"/>
    <p:sldLayoutId id="2147487081" r:id="rId7"/>
    <p:sldLayoutId id="2147487082" r:id="rId8"/>
    <p:sldLayoutId id="2147487083" r:id="rId9"/>
    <p:sldLayoutId id="2147487084" r:id="rId10"/>
    <p:sldLayoutId id="2147487085"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1DCDDF1A-B6F9-6849-B41C-E5E2D3FB69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16" r:id="rId1"/>
    <p:sldLayoutId id="2147487017" r:id="rId2"/>
    <p:sldLayoutId id="2147487018" r:id="rId3"/>
    <p:sldLayoutId id="2147487019" r:id="rId4"/>
    <p:sldLayoutId id="2147487020" r:id="rId5"/>
    <p:sldLayoutId id="2147487021" r:id="rId6"/>
    <p:sldLayoutId id="2147487022" r:id="rId7"/>
    <p:sldLayoutId id="2147487023" r:id="rId8"/>
    <p:sldLayoutId id="2147487024" r:id="rId9"/>
    <p:sldLayoutId id="2147487025" r:id="rId10"/>
    <p:sldLayoutId id="214748702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lnSpc>
                <a:spcPct val="100000"/>
              </a:lnSpc>
              <a:spcBef>
                <a:spcPct val="0"/>
              </a:spcBef>
              <a:buFontTx/>
              <a:buNone/>
              <a:defRPr/>
            </a:pPr>
            <a:endParaRPr kumimoji="0"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lnSpc>
                <a:spcPct val="100000"/>
              </a:lnSpc>
              <a:spcBef>
                <a:spcPct val="0"/>
              </a:spcBef>
              <a:buFontTx/>
              <a:buNone/>
              <a:defRPr/>
            </a:pPr>
            <a:endParaRPr kumimoji="0"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lnSpc>
                <a:spcPct val="100000"/>
              </a:lnSpc>
              <a:spcBef>
                <a:spcPct val="0"/>
              </a:spcBef>
              <a:buFontTx/>
              <a:buNone/>
              <a:defRPr/>
            </a:pPr>
            <a:fld id="{C7FCEC4A-0619-534F-AB0C-4C4D1986DF16}" type="slidenum">
              <a:rPr kumimoji="0" lang="en-US" b="0"/>
              <a:pPr>
                <a:lnSpc>
                  <a:spcPct val="100000"/>
                </a:lnSpc>
                <a:spcBef>
                  <a:spcPct val="0"/>
                </a:spcBef>
                <a:buFontTx/>
                <a:buNone/>
                <a:defRPr/>
              </a:pPr>
              <a:t>‹#›</a:t>
            </a:fld>
            <a:endParaRPr kumimoji="0" lang="en-US" b="0"/>
          </a:p>
        </p:txBody>
      </p:sp>
    </p:spTree>
    <p:extLst>
      <p:ext uri="{BB962C8B-B14F-4D97-AF65-F5344CB8AC3E}">
        <p14:creationId xmlns:p14="http://schemas.microsoft.com/office/powerpoint/2010/main" val="2532297239"/>
      </p:ext>
    </p:extLst>
  </p:cSld>
  <p:clrMap bg1="lt1" tx1="dk1" bg2="lt2" tx2="dk2" accent1="accent1" accent2="accent2" accent3="accent3" accent4="accent4" accent5="accent5" accent6="accent6" hlink="hlink" folHlink="folHlink"/>
  <p:sldLayoutIdLst>
    <p:sldLayoutId id="2147487213" r:id="rId1"/>
    <p:sldLayoutId id="2147487214" r:id="rId2"/>
    <p:sldLayoutId id="2147487215" r:id="rId3"/>
    <p:sldLayoutId id="2147487216" r:id="rId4"/>
    <p:sldLayoutId id="2147487217" r:id="rId5"/>
    <p:sldLayoutId id="2147487218" r:id="rId6"/>
    <p:sldLayoutId id="2147487219" r:id="rId7"/>
    <p:sldLayoutId id="2147487220" r:id="rId8"/>
    <p:sldLayoutId id="2147487221" r:id="rId9"/>
    <p:sldLayoutId id="2147487222" r:id="rId10"/>
    <p:sldLayoutId id="2147487223" r:id="rId11"/>
    <p:sldLayoutId id="2147487224" r:id="rId12"/>
    <p:sldLayoutId id="21474872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defRPr/>
            </a:pPr>
            <a:r>
              <a:rPr kumimoji="0" lang="en-US" sz="900">
                <a:solidFill>
                  <a:srgbClr val="FFFFFF"/>
                </a:solidFill>
                <a:latin typeface="Arial" charset="0"/>
              </a:rPr>
              <a:t>© </a:t>
            </a:r>
            <a:r>
              <a:rPr kumimoji="0" lang="en-US" sz="1000">
                <a:solidFill>
                  <a:srgbClr val="FFFFFF"/>
                </a:solidFill>
                <a:latin typeface="Arial" charset="0"/>
              </a:rPr>
              <a:t>2006 </a:t>
            </a:r>
            <a:r>
              <a:rPr kumimoji="0" lang="en-US" sz="900">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1925598109"/>
      </p:ext>
    </p:extLst>
  </p:cSld>
  <p:clrMap bg1="dk2" tx1="lt1" bg2="dk1" tx2="lt2" accent1="accent1" accent2="accent2" accent3="accent3" accent4="accent4" accent5="accent5" accent6="accent6" hlink="hlink" folHlink="folHlink"/>
  <p:sldLayoutIdLst>
    <p:sldLayoutId id="2147487324" r:id="rId1"/>
    <p:sldLayoutId id="2147487325" r:id="rId2"/>
    <p:sldLayoutId id="2147487326" r:id="rId3"/>
    <p:sldLayoutId id="2147487327" r:id="rId4"/>
    <p:sldLayoutId id="2147487328" r:id="rId5"/>
    <p:sldLayoutId id="2147487329" r:id="rId6"/>
    <p:sldLayoutId id="2147487330" r:id="rId7"/>
    <p:sldLayoutId id="2147487331" r:id="rId8"/>
    <p:sldLayoutId id="2147487332" r:id="rId9"/>
    <p:sldLayoutId id="2147487333" r:id="rId10"/>
    <p:sldLayoutId id="2147487334"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08.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7.xml"/><Relationship Id="rId1" Type="http://schemas.openxmlformats.org/officeDocument/2006/relationships/tags" Target="../tags/tag1.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7.xml"/><Relationship Id="rId1" Type="http://schemas.openxmlformats.org/officeDocument/2006/relationships/tags" Target="../tags/tag2.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108.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08.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1.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0.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187.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92.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05.x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93.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7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1.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129.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56.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425439"/>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US" sz="5400" i="1" dirty="0">
                <a:solidFill>
                  <a:srgbClr val="FFFFFF"/>
                </a:solidFill>
                <a:effectLst>
                  <a:glow rad="127000">
                    <a:srgbClr val="000000"/>
                  </a:glow>
                </a:effectLst>
                <a:latin typeface="Arial" charset="0"/>
                <a:ea typeface="ＭＳ Ｐゴシック" charset="0"/>
                <a:cs typeface="ＭＳ Ｐゴシック" charset="0"/>
              </a:rPr>
              <a:t>2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Secure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5993120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00-birth dancing gaylord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0856" y="0"/>
            <a:ext cx="4927952" cy="6858000"/>
          </a:xfrm>
          <a:prstGeom prst="rect">
            <a:avLst/>
          </a:prstGeom>
        </p:spPr>
      </p:pic>
    </p:spTree>
    <p:extLst>
      <p:ext uri="{BB962C8B-B14F-4D97-AF65-F5344CB8AC3E}">
        <p14:creationId xmlns:p14="http://schemas.microsoft.com/office/powerpoint/2010/main" val="310056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3905001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145-01a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7230364"/>
          </a:xfrm>
          <a:prstGeom prst="rect">
            <a:avLst/>
          </a:prstGeom>
        </p:spPr>
      </p:pic>
    </p:spTree>
    <p:extLst>
      <p:ext uri="{BB962C8B-B14F-4D97-AF65-F5344CB8AC3E}">
        <p14:creationId xmlns:p14="http://schemas.microsoft.com/office/powerpoint/2010/main" val="1599844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22-3-06i00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63" y="-208359"/>
            <a:ext cx="9144000" cy="7284972"/>
          </a:xfrm>
          <a:prstGeom prst="rect">
            <a:avLst/>
          </a:prstGeom>
        </p:spPr>
      </p:pic>
    </p:spTree>
    <p:extLst>
      <p:ext uri="{BB962C8B-B14F-4D97-AF65-F5344CB8AC3E}">
        <p14:creationId xmlns:p14="http://schemas.microsoft.com/office/powerpoint/2010/main" val="194033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Almost Kill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39785"/>
          </a:xfrm>
          <a:prstGeom prst="rect">
            <a:avLst/>
          </a:prstGeom>
        </p:spPr>
      </p:pic>
    </p:spTree>
    <p:extLst>
      <p:ext uri="{BB962C8B-B14F-4D97-AF65-F5344CB8AC3E}">
        <p14:creationId xmlns:p14="http://schemas.microsoft.com/office/powerpoint/2010/main" val="406311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IMG_10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0320"/>
            <a:ext cx="9144000" cy="6837680"/>
          </a:xfrm>
          <a:prstGeom prst="rect">
            <a:avLst/>
          </a:prstGeom>
        </p:spPr>
      </p:pic>
    </p:spTree>
    <p:extLst>
      <p:ext uri="{BB962C8B-B14F-4D97-AF65-F5344CB8AC3E}">
        <p14:creationId xmlns:p14="http://schemas.microsoft.com/office/powerpoint/2010/main" val="115272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06b00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5499" y="120128"/>
            <a:ext cx="7260276" cy="6737872"/>
          </a:xfrm>
          <a:prstGeom prst="rect">
            <a:avLst/>
          </a:prstGeom>
        </p:spPr>
      </p:pic>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Captain (1968)</a:t>
            </a:r>
          </a:p>
        </p:txBody>
      </p:sp>
    </p:spTree>
    <p:extLst>
      <p:ext uri="{BB962C8B-B14F-4D97-AF65-F5344CB8AC3E}">
        <p14:creationId xmlns:p14="http://schemas.microsoft.com/office/powerpoint/2010/main" val="955844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2012-06-06 Dad on Nal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8928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Final Illnes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033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Marie</a:t>
            </a:r>
          </a:p>
        </p:txBody>
      </p:sp>
      <p:pic>
        <p:nvPicPr>
          <p:cNvPr id="3" name="Picture 2" descr="Marie &amp; Ric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707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apt Hal Griffith Larg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198"/>
            <a:ext cx="5114804" cy="6858000"/>
          </a:xfrm>
          <a:prstGeom prst="rect">
            <a:avLst/>
          </a:prstGeom>
        </p:spPr>
      </p:pic>
      <p:sp>
        <p:nvSpPr>
          <p:cNvPr id="8" name="Rectangle 2"/>
          <p:cNvSpPr txBox="1">
            <a:spLocks noChangeArrowheads="1"/>
          </p:cNvSpPr>
          <p:nvPr/>
        </p:nvSpPr>
        <p:spPr bwMode="auto">
          <a:xfrm>
            <a:off x="5114804" y="3680971"/>
            <a:ext cx="3658766" cy="19105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lnSpc>
                <a:spcPct val="100000"/>
              </a:lnSpc>
              <a:buFontTx/>
              <a:buNone/>
              <a:defRPr/>
            </a:pPr>
            <a:r>
              <a:rPr kumimoji="0" lang="en-US" i="1" dirty="0">
                <a:solidFill>
                  <a:srgbClr val="FFFFFF"/>
                </a:solidFill>
                <a:effectLst>
                  <a:glow rad="127000">
                    <a:srgbClr val="000000"/>
                  </a:glow>
                </a:effectLst>
                <a:latin typeface="Arial" charset="0"/>
                <a:ea typeface="ＭＳ Ｐゴシック" charset="0"/>
                <a:cs typeface="ＭＳ Ｐゴシック" charset="0"/>
              </a:rPr>
              <a:t>27 Dec 1925 -29 Jan 2018</a:t>
            </a:r>
          </a:p>
        </p:txBody>
      </p:sp>
      <p:sp>
        <p:nvSpPr>
          <p:cNvPr id="900098" name="Rectangle 2"/>
          <p:cNvSpPr>
            <a:spLocks noGrp="1" noChangeArrowheads="1"/>
          </p:cNvSpPr>
          <p:nvPr>
            <p:ph type="ctrTitle"/>
          </p:nvPr>
        </p:nvSpPr>
        <p:spPr>
          <a:xfrm>
            <a:off x="5114803" y="0"/>
            <a:ext cx="4005383" cy="38250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Harold "Hal" Francis Griffith</a:t>
            </a:r>
          </a:p>
        </p:txBody>
      </p:sp>
    </p:spTree>
    <p:extLst>
      <p:ext uri="{BB962C8B-B14F-4D97-AF65-F5344CB8AC3E}">
        <p14:creationId xmlns:p14="http://schemas.microsoft.com/office/powerpoint/2010/main" val="9316235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blings at Cask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Siblings</a:t>
            </a:r>
          </a:p>
        </p:txBody>
      </p:sp>
    </p:spTree>
    <p:extLst>
      <p:ext uri="{BB962C8B-B14F-4D97-AF65-F5344CB8AC3E}">
        <p14:creationId xmlns:p14="http://schemas.microsoft.com/office/powerpoint/2010/main" val="322314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71400"/>
            <a:ext cx="9144000" cy="2179049"/>
          </a:xfrm>
          <a:effectLst>
            <a:outerShdw blurRad="63500" dist="35921" dir="2700000" algn="ctr" rotWithShape="0">
              <a:schemeClr val="tx2">
                <a:alpha val="74998"/>
              </a:schemeClr>
            </a:outerShdw>
          </a:effectLst>
        </p:spPr>
        <p:txBody>
          <a:bodyPr/>
          <a:lstStyle/>
          <a:p>
            <a:r>
              <a:rPr lang="en-US" sz="7200"/>
              <a:t>security</a:t>
            </a:r>
            <a:br>
              <a:rPr lang="en-US" sz="4800"/>
            </a:br>
            <a:r>
              <a:rPr lang="en-US" sz="4800"/>
              <a:t>sɪˈkjʊərɪti,sɪˈkjɔːrɪti/</a:t>
            </a:r>
          </a:p>
        </p:txBody>
      </p:sp>
      <p:sp>
        <p:nvSpPr>
          <p:cNvPr id="3" name="Rectangle 2"/>
          <p:cNvSpPr txBox="1">
            <a:spLocks noChangeArrowheads="1"/>
          </p:cNvSpPr>
          <p:nvPr/>
        </p:nvSpPr>
        <p:spPr bwMode="auto">
          <a:xfrm>
            <a:off x="467544" y="2223672"/>
            <a:ext cx="8685144" cy="43016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buNone/>
            </a:pPr>
            <a:r>
              <a:rPr lang="en-US" sz="2800" i="1"/>
              <a:t>Noun</a:t>
            </a:r>
          </a:p>
          <a:p>
            <a:pPr algn="l">
              <a:buNone/>
            </a:pPr>
            <a:endParaRPr lang="en-US" sz="2800"/>
          </a:p>
          <a:p>
            <a:pPr algn="l">
              <a:buNone/>
            </a:pPr>
            <a:r>
              <a:rPr lang="en-US" sz="2800"/>
              <a:t>1</a:t>
            </a:r>
            <a:r>
              <a:rPr lang="en-US" sz="2800">
                <a:effectLst/>
              </a:rPr>
              <a:t>. the state of being free from danger or threat.</a:t>
            </a:r>
          </a:p>
          <a:p>
            <a:pPr algn="l">
              <a:buNone/>
            </a:pPr>
            <a:r>
              <a:rPr lang="en-US" sz="2800">
                <a:effectLst/>
              </a:rPr>
              <a:t>"the system is designed to provide maximum </a:t>
            </a:r>
            <a:r>
              <a:rPr lang="en-US" sz="2800"/>
              <a:t>security against</a:t>
            </a:r>
            <a:r>
              <a:rPr lang="en-US" sz="2800">
                <a:effectLst/>
              </a:rPr>
              <a:t> toxic spills"</a:t>
            </a:r>
          </a:p>
          <a:p>
            <a:pPr algn="l">
              <a:buNone/>
            </a:pPr>
            <a:endParaRPr lang="en-US" sz="2800">
              <a:effectLst/>
            </a:endParaRPr>
          </a:p>
          <a:p>
            <a:pPr algn="l">
              <a:buNone/>
            </a:pPr>
            <a:r>
              <a:rPr lang="en-US" sz="2800">
                <a:effectLst/>
              </a:rPr>
              <a:t>synonyms: certainty, safe future, assured future, safety, reliability, dependability, solidness, soundness "employees have an interest in the security of their jobs"</a:t>
            </a:r>
          </a:p>
        </p:txBody>
      </p:sp>
    </p:spTree>
    <p:extLst>
      <p:ext uri="{BB962C8B-B14F-4D97-AF65-F5344CB8AC3E}">
        <p14:creationId xmlns:p14="http://schemas.microsoft.com/office/powerpoint/2010/main" val="6501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08720"/>
            <a:ext cx="9144000" cy="2980968"/>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Times New Roman"/>
                <a:ea typeface="ＭＳ Ｐゴシック" charset="0"/>
                <a:cs typeface="Times New Roman"/>
              </a:rPr>
              <a:t>God made us to feel secure in our walk with him.</a:t>
            </a:r>
          </a:p>
        </p:txBody>
      </p:sp>
      <p:sp>
        <p:nvSpPr>
          <p:cNvPr id="3" name="Rectangle 2"/>
          <p:cNvSpPr txBox="1">
            <a:spLocks noChangeArrowheads="1"/>
          </p:cNvSpPr>
          <p:nvPr/>
        </p:nvSpPr>
        <p:spPr bwMode="auto">
          <a:xfrm>
            <a:off x="8688" y="3573016"/>
            <a:ext cx="9144000" cy="298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None/>
              <a:defRPr/>
            </a:pPr>
            <a:r>
              <a:rPr lang="en-US" sz="4800" dirty="0">
                <a:effectLst>
                  <a:glow rad="127000">
                    <a:schemeClr val="tx1"/>
                  </a:glow>
                </a:effectLst>
                <a:latin typeface="Times New Roman"/>
                <a:ea typeface="ＭＳ Ｐゴシック" charset="0"/>
                <a:cs typeface="Times New Roman"/>
              </a:rPr>
              <a:t>Yet too often we are anything but secure.</a:t>
            </a:r>
          </a:p>
        </p:txBody>
      </p:sp>
    </p:spTree>
    <p:extLst>
      <p:ext uri="{BB962C8B-B14F-4D97-AF65-F5344CB8AC3E}">
        <p14:creationId xmlns:p14="http://schemas.microsoft.com/office/powerpoint/2010/main" val="424849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help us be </a:t>
            </a:r>
            <a:r>
              <a:rPr lang="en-US" sz="5400" b="1" dirty="0">
                <a:solidFill>
                  <a:srgbClr val="FFFF00"/>
                </a:solidFill>
                <a:effectLst>
                  <a:glow rad="127000">
                    <a:schemeClr val="tx1"/>
                  </a:glow>
                </a:effectLst>
                <a:latin typeface="Arial" charset="0"/>
                <a:ea typeface="ＭＳ Ｐゴシック" charset="0"/>
                <a:cs typeface="ＭＳ Ｐゴシック" charset="0"/>
              </a:rPr>
              <a:t>secure</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2508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lnSpc>
                <a:spcPct val="100000"/>
              </a:lnSpc>
              <a:spcBef>
                <a:spcPct val="0"/>
              </a:spcBef>
              <a:buFontTx/>
              <a:buNone/>
            </a:pPr>
            <a:endParaRPr kumimoji="0" lang="en-US" b="0">
              <a:solidFill>
                <a:srgbClr val="000000"/>
              </a:solidFill>
              <a:latin typeface="Times New Roman" charset="0"/>
            </a:endParaRPr>
          </a:p>
        </p:txBody>
      </p:sp>
      <p:sp>
        <p:nvSpPr>
          <p:cNvPr id="337922" name="Title 1"/>
          <p:cNvSpPr>
            <a:spLocks noGrp="1"/>
          </p:cNvSpPr>
          <p:nvPr>
            <p:ph type="title"/>
          </p:nvPr>
        </p:nvSpPr>
        <p:spPr>
          <a:xfrm>
            <a:off x="2123728" y="115888"/>
            <a:ext cx="7056784" cy="792162"/>
          </a:xfrm>
        </p:spPr>
        <p:txBody>
          <a:bodyPr/>
          <a:lstStyle/>
          <a:p>
            <a:pPr algn="l"/>
            <a:r>
              <a:rPr lang="en-US" sz="3600" b="1" dirty="0">
                <a:solidFill>
                  <a:srgbClr val="000090"/>
                </a:solidFill>
                <a:latin typeface="Arial" charset="0"/>
                <a:ea typeface="ＭＳ Ｐゴシック" charset="0"/>
              </a:rPr>
              <a:t>Blessings </a:t>
            </a:r>
            <a:r>
              <a:rPr lang="en-US" sz="3600" b="1" dirty="0">
                <a:solidFill>
                  <a:schemeClr val="bg1"/>
                </a:solidFill>
                <a:latin typeface="Arial" charset="0"/>
                <a:ea typeface="ＭＳ Ｐゴシック" charset="0"/>
              </a:rPr>
              <a:t>&amp;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Your towns and your fields </a:t>
            </a:r>
            <a:br>
              <a:rPr kumimoji="0" lang="en-US" sz="2000">
                <a:solidFill>
                  <a:srgbClr val="000090"/>
                </a:solidFill>
                <a:latin typeface="Arial" charset="0"/>
                <a:cs typeface="Arial" charset="0"/>
              </a:rPr>
            </a:br>
            <a:r>
              <a:rPr kumimoji="0" lang="en-US" sz="2000">
                <a:solidFill>
                  <a:srgbClr val="000090"/>
                </a:solidFill>
                <a:latin typeface="Arial"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Your children and your crops </a:t>
            </a:r>
            <a:br>
              <a:rPr kumimoji="0" lang="en-US" sz="2000">
                <a:solidFill>
                  <a:srgbClr val="000090"/>
                </a:solidFill>
                <a:latin typeface="Arial" charset="0"/>
                <a:cs typeface="Arial" charset="0"/>
              </a:rPr>
            </a:br>
            <a:r>
              <a:rPr kumimoji="0" lang="en-US" sz="2000">
                <a:solidFill>
                  <a:srgbClr val="000090"/>
                </a:solidFill>
                <a:latin typeface="Arial"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000090"/>
                </a:solidFill>
                <a:latin typeface="Arial"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Your towns and your fields </a:t>
            </a:r>
            <a:br>
              <a:rPr kumimoji="0" lang="en-US" sz="2000">
                <a:solidFill>
                  <a:srgbClr val="FFFFFF"/>
                </a:solidFill>
                <a:latin typeface="Arial" charset="0"/>
                <a:cs typeface="Arial" charset="0"/>
              </a:rPr>
            </a:br>
            <a:r>
              <a:rPr kumimoji="0" lang="en-US" sz="2000">
                <a:solidFill>
                  <a:srgbClr val="FFFFFF"/>
                </a:solidFill>
                <a:latin typeface="Arial"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Your children and your crops </a:t>
            </a:r>
            <a:br>
              <a:rPr kumimoji="0" lang="en-US" sz="2000">
                <a:solidFill>
                  <a:srgbClr val="FFFFFF"/>
                </a:solidFill>
                <a:latin typeface="Arial" charset="0"/>
                <a:cs typeface="Arial" charset="0"/>
              </a:rPr>
            </a:br>
            <a:r>
              <a:rPr kumimoji="0" lang="en-US" sz="2000">
                <a:solidFill>
                  <a:srgbClr val="FFFFFF"/>
                </a:solidFill>
                <a:latin typeface="Arial"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lnSpc>
                <a:spcPct val="100000"/>
              </a:lnSpc>
              <a:spcBef>
                <a:spcPct val="0"/>
              </a:spcBef>
              <a:buFontTx/>
              <a:buNone/>
            </a:pPr>
            <a:r>
              <a:rPr kumimoji="0" lang="en-US" sz="2000">
                <a:solidFill>
                  <a:srgbClr val="FFFFFF"/>
                </a:solidFill>
                <a:latin typeface="Arial" charset="0"/>
                <a:cs typeface="Arial" charset="0"/>
              </a:rPr>
              <a:t>They will lend to money to you, but you will not lend to them </a:t>
            </a:r>
            <a:br>
              <a:rPr kumimoji="0" lang="en-US" sz="2000">
                <a:solidFill>
                  <a:srgbClr val="FFFFFF"/>
                </a:solidFill>
                <a:latin typeface="Arial" charset="0"/>
                <a:cs typeface="Arial" charset="0"/>
              </a:rPr>
            </a:br>
            <a:r>
              <a:rPr kumimoji="0" lang="en-US" sz="2000">
                <a:solidFill>
                  <a:srgbClr val="FFFFFF"/>
                </a:solidFill>
                <a:latin typeface="Arial" charset="0"/>
                <a:cs typeface="Arial" charset="0"/>
              </a:rPr>
              <a:t>(44)</a:t>
            </a: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pPr eaLnBrk="1" hangingPunct="1">
              <a:lnSpc>
                <a:spcPct val="100000"/>
              </a:lnSpc>
              <a:spcBef>
                <a:spcPct val="0"/>
              </a:spcBef>
              <a:buFontTx/>
              <a:buNone/>
            </a:pPr>
            <a:endParaRPr kumimoji="0" lang="en-US" b="0">
              <a:solidFill>
                <a:srgbClr val="000000"/>
              </a:solidFill>
              <a:latin typeface="Times New Roman" charset="0"/>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en-US" dirty="0">
                <a:solidFill>
                  <a:srgbClr val="FFFFFF"/>
                </a:solidFill>
              </a:rPr>
              <a:t>154</a:t>
            </a:r>
            <a:br>
              <a:rPr kumimoji="0" lang="en-US" dirty="0">
                <a:solidFill>
                  <a:srgbClr val="FFFFFF"/>
                </a:solidFill>
              </a:rPr>
            </a:br>
            <a:r>
              <a:rPr kumimoji="0" lang="en-US" dirty="0">
                <a:solidFill>
                  <a:srgbClr val="FFFFFF"/>
                </a:solidFill>
              </a:rPr>
              <a:t>220</a:t>
            </a:r>
            <a:endParaRPr kumimoji="0" lang="en-US" b="0" dirty="0">
              <a:solidFill>
                <a:srgbClr val="FFFFFF"/>
              </a:solidFill>
            </a:endParaRPr>
          </a:p>
        </p:txBody>
      </p:sp>
      <p:sp>
        <p:nvSpPr>
          <p:cNvPr id="18" name="Title 1"/>
          <p:cNvSpPr txBox="1">
            <a:spLocks/>
          </p:cNvSpPr>
          <p:nvPr/>
        </p:nvSpPr>
        <p:spPr bwMode="auto">
          <a:xfrm>
            <a:off x="35496" y="116558"/>
            <a:ext cx="3096344"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lnSpc>
                <a:spcPct val="100000"/>
              </a:lnSpc>
              <a:buFontTx/>
              <a:buNone/>
            </a:pPr>
            <a:r>
              <a:rPr kumimoji="0" lang="en-US" sz="3600" dirty="0">
                <a:solidFill>
                  <a:srgbClr val="000090"/>
                </a:solidFill>
                <a:latin typeface="Arial" charset="0"/>
                <a:ea typeface="ＭＳ Ｐゴシック" charset="0"/>
              </a:rPr>
              <a:t>Deut. 28</a:t>
            </a:r>
            <a:endParaRPr kumimoji="0" lang="en-US" sz="36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401689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eaLnBrk="1" hangingPunct="1">
              <a:lnSpc>
                <a:spcPct val="100000"/>
              </a:lnSpc>
              <a:spcBef>
                <a:spcPct val="50000"/>
              </a:spcBef>
              <a:buFontTx/>
              <a:buNone/>
            </a:pPr>
            <a:endParaRPr kumimoji="0" lang="en-US" sz="2800" b="0">
              <a:solidFill>
                <a:srgbClr val="000000"/>
              </a:solidFill>
              <a:latin typeface="Times New Roman"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Wingdings" charset="0"/>
              <a:buChar char="v"/>
            </a:pPr>
            <a:endParaRPr kumimoji="0" lang="en-US" altLang="zh-CN" sz="3100">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en-US" dirty="0">
                <a:solidFill>
                  <a:srgbClr val="FFFFFF"/>
                </a:solidFill>
              </a:rPr>
              <a:t>154</a:t>
            </a:r>
            <a:br>
              <a:rPr kumimoji="0" lang="en-US" dirty="0">
                <a:solidFill>
                  <a:srgbClr val="FFFFFF"/>
                </a:solidFill>
              </a:rPr>
            </a:br>
            <a:r>
              <a:rPr kumimoji="0" lang="en-US" dirty="0">
                <a:solidFill>
                  <a:srgbClr val="FFFFFF"/>
                </a:solidFill>
              </a:rPr>
              <a:t>220</a:t>
            </a:r>
            <a:endParaRPr kumimoji="0" lang="en-US" b="0"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eaLnBrk="1" hangingPunct="1">
              <a:lnSpc>
                <a:spcPct val="100000"/>
              </a:lnSpc>
              <a:spcBef>
                <a:spcPct val="50000"/>
              </a:spcBef>
              <a:buFontTx/>
              <a:buNone/>
            </a:pPr>
            <a:endParaRPr kumimoji="0" lang="en-US" sz="2800" b="0">
              <a:solidFill>
                <a:srgbClr val="000000"/>
              </a:solidFill>
              <a:latin typeface="Times New Roman"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00000"/>
              </a:lnSpc>
              <a:spcBef>
                <a:spcPct val="50000"/>
              </a:spcBef>
              <a:buFontTx/>
              <a:buNone/>
            </a:pPr>
            <a:r>
              <a:rPr kumimoji="0" lang="en-US" sz="4000" dirty="0">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eaLnBrk="1" hangingPunct="1">
              <a:lnSpc>
                <a:spcPct val="100000"/>
              </a:lnSpc>
              <a:spcBef>
                <a:spcPct val="50000"/>
              </a:spcBef>
              <a:buFontTx/>
              <a:buNone/>
            </a:pPr>
            <a:r>
              <a:rPr kumimoji="0" lang="en-US" sz="7200" b="0">
                <a:solidFill>
                  <a:srgbClr val="FFFFFF"/>
                </a:solidFill>
                <a:latin typeface="Arial" charset="0"/>
              </a:rPr>
              <a:t>Exile</a:t>
            </a:r>
            <a:endParaRPr kumimoji="0" lang="en-US" sz="2800" b="0">
              <a:solidFill>
                <a:srgbClr val="000000"/>
              </a:solidFill>
              <a:latin typeface="Arial"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eaLnBrk="1" hangingPunct="1">
              <a:lnSpc>
                <a:spcPct val="100000"/>
              </a:lnSpc>
              <a:spcBef>
                <a:spcPct val="50000"/>
              </a:spcBef>
              <a:buFontTx/>
              <a:buNone/>
            </a:pPr>
            <a:r>
              <a:rPr kumimoji="0" lang="en-US" sz="5400" dirty="0">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eaLnBrk="1" hangingPunct="1">
              <a:lnSpc>
                <a:spcPct val="100000"/>
              </a:lnSpc>
              <a:spcBef>
                <a:spcPct val="50000"/>
              </a:spcBef>
              <a:buFontTx/>
              <a:buNone/>
            </a:pPr>
            <a:endParaRPr kumimoji="0" lang="en-US" sz="2800" b="0">
              <a:solidFill>
                <a:srgbClr val="000000"/>
              </a:solidFill>
              <a:latin typeface="Times New Roman" charset="0"/>
            </a:endParaRPr>
          </a:p>
        </p:txBody>
      </p:sp>
    </p:spTree>
    <p:extLst>
      <p:ext uri="{BB962C8B-B14F-4D97-AF65-F5344CB8AC3E}">
        <p14:creationId xmlns:p14="http://schemas.microsoft.com/office/powerpoint/2010/main" val="4030230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lnSpc>
                <a:spcPct val="100000"/>
              </a:lnSpc>
              <a:buFontTx/>
              <a:buNone/>
            </a:pPr>
            <a:r>
              <a:rPr kumimoji="0" lang="ru-RU" sz="2800"/>
              <a:t>"</a:t>
            </a:r>
            <a:r>
              <a:rPr kumimoji="0" lang="en-US" sz="2800"/>
              <a:t>I declare that the L</a:t>
            </a:r>
            <a:r>
              <a:rPr kumimoji="0" lang="en-US" sz="2400"/>
              <a:t>ORD</a:t>
            </a:r>
            <a:r>
              <a:rPr kumimoji="0" lang="en-US" sz="2800"/>
              <a:t> will build a house for you: When your days are over and you go to be with your fathers, I will raise up your offspring to succeed you, one of your own sons, and I will </a:t>
            </a:r>
            <a:r>
              <a:rPr kumimoji="0" lang="en-US" sz="2800">
                <a:solidFill>
                  <a:srgbClr val="FFFF00"/>
                </a:solidFill>
              </a:rPr>
              <a:t>establish</a:t>
            </a:r>
            <a:r>
              <a:rPr kumimoji="0" lang="en-US" sz="2800"/>
              <a:t> his kingdom.  He is the one who will build a house for me, and I will </a:t>
            </a:r>
            <a:r>
              <a:rPr kumimoji="0" lang="en-US" sz="2800">
                <a:solidFill>
                  <a:srgbClr val="FFFF00"/>
                </a:solidFill>
              </a:rPr>
              <a:t>establish</a:t>
            </a:r>
            <a:r>
              <a:rPr kumimoji="0" lang="en-US" sz="2800"/>
              <a:t> his throne forever.  I will be his father, and he will be my son.  I will never take my love away from him, as I took it away from your predecessor.  I will set him over my house and my kingdom forever; his throne will be </a:t>
            </a:r>
            <a:r>
              <a:rPr kumimoji="0" lang="en-US" sz="2800">
                <a:solidFill>
                  <a:srgbClr val="FFFF00"/>
                </a:solidFill>
              </a:rPr>
              <a:t>established</a:t>
            </a:r>
            <a:r>
              <a:rPr kumimoji="0" lang="en-US" sz="2800"/>
              <a:t> forever</a:t>
            </a:r>
            <a:r>
              <a:rPr kumimoji="0" lang="ru-RU" sz="2800"/>
              <a:t>"</a:t>
            </a:r>
            <a:r>
              <a:rPr kumimoji="0" lang="en-US" sz="2800"/>
              <a:t> (1 Chron. 17:10b-14)</a:t>
            </a:r>
            <a:r>
              <a:rPr kumimoji="0" lang="en-SG" sz="2800"/>
              <a:t>.</a:t>
            </a:r>
            <a:endParaRPr kumimoji="0"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lnSpc>
                <a:spcPct val="100000"/>
              </a:lnSpc>
              <a:spcBef>
                <a:spcPts val="0"/>
              </a:spcBef>
              <a:spcAft>
                <a:spcPts val="0"/>
              </a:spcAft>
              <a:buFontTx/>
              <a:buNone/>
            </a:pPr>
            <a:r>
              <a:rPr kumimoji="0" lang="en-US" altLang="zh-CN" dirty="0" err="1">
                <a:solidFill>
                  <a:prstClr val="white"/>
                </a:solidFill>
                <a:effectLst>
                  <a:outerShdw blurRad="50800" dist="38100" dir="2700000" algn="tl" rotWithShape="0">
                    <a:srgbClr val="000000">
                      <a:alpha val="96000"/>
                    </a:srgbClr>
                  </a:outerShdw>
                </a:effectLst>
                <a:latin typeface="Arial"/>
                <a:cs typeface="Arial"/>
              </a:rPr>
              <a:t>262</a:t>
            </a:r>
            <a:endParaRPr kumimoji="0" lang="en-US" altLang="zh-CN"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483564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08898" name="Title 66"/>
          <p:cNvSpPr>
            <a:spLocks noGrp="1"/>
          </p:cNvSpPr>
          <p:nvPr>
            <p:ph type="title"/>
          </p:nvPr>
        </p:nvSpPr>
        <p:spPr/>
        <p:txBody>
          <a:bodyPr/>
          <a:lstStyle/>
          <a:p>
            <a:r>
              <a:rPr lang="en-US">
                <a:latin typeface="Times New Roman" charset="0"/>
                <a:ea typeface="ＭＳ Ｐゴシック" charset="0"/>
                <a:cs typeface="ＭＳ Ｐゴシック" charset="0"/>
              </a:rPr>
              <a:t>1 Chronicles Book Chart</a:t>
            </a:r>
          </a:p>
        </p:txBody>
      </p:sp>
      <p:pic>
        <p:nvPicPr>
          <p:cNvPr id="208899" name="Picture 68"/>
          <p:cNvPicPr>
            <a:picLocks noChangeAspect="1" noChangeArrowheads="1"/>
          </p:cNvPicPr>
          <p:nvPr/>
        </p:nvPicPr>
        <p:blipFill>
          <a:blip r:embed="rId2">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50000"/>
              </a:spcBef>
              <a:buFontTx/>
              <a:buNone/>
            </a:pPr>
            <a:r>
              <a:rPr kumimoji="0" lang="en-US">
                <a:solidFill>
                  <a:srgbClr val="FFFFFF"/>
                </a:solidFill>
                <a:latin typeface="Arial" charset="0"/>
                <a:cs typeface="Arial" charset="0"/>
              </a:rPr>
              <a:t>262</a:t>
            </a: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3600" dirty="0">
                  <a:solidFill>
                    <a:schemeClr val="bg1"/>
                  </a:solidFill>
                  <a:latin typeface="Arial Narrow" pitchFamily="-105" charset="0"/>
                  <a:ea typeface="SimSun" pitchFamily="2" charset="-122"/>
                  <a:cs typeface="SimSun" pitchFamily="2" charset="-122"/>
                </a:rPr>
                <a:t> David</a:t>
              </a:r>
              <a:r>
                <a:rPr kumimoji="0" lang="fr-FR" altLang="zh-CN" sz="3600" dirty="0">
                  <a:solidFill>
                    <a:schemeClr val="bg1"/>
                  </a:solidFill>
                  <a:latin typeface="Arial Narrow" pitchFamily="-105" charset="0"/>
                  <a:ea typeface="SimSun" pitchFamily="2" charset="-122"/>
                  <a:cs typeface="SimSun" pitchFamily="2" charset="-122"/>
                </a:rPr>
                <a:t>'</a:t>
              </a:r>
              <a:r>
                <a:rPr kumimoji="0" lang="en-US" altLang="zh-CN" sz="3600" dirty="0">
                  <a:solidFill>
                    <a:schemeClr val="bg1"/>
                  </a:solidFill>
                  <a:latin typeface="Arial Narrow" pitchFamily="-105" charset="0"/>
                  <a:ea typeface="SimSun" pitchFamily="2" charset="-122"/>
                  <a:cs typeface="SimSun" pitchFamily="2" charset="-122"/>
                </a:rPr>
                <a:t>s Line Established</a:t>
              </a: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David</a:t>
              </a:r>
              <a:r>
                <a:rPr kumimoji="0" lang="fr-FR" altLang="zh-CN" sz="2800">
                  <a:solidFill>
                    <a:schemeClr val="bg1"/>
                  </a:solidFill>
                  <a:ea typeface="SimSun" charset="0"/>
                  <a:cs typeface="SimSun" charset="0"/>
                </a:rPr>
                <a:t>'</a:t>
              </a:r>
              <a:r>
                <a:rPr kumimoji="0" lang="en-US" altLang="zh-CN" sz="2800">
                  <a:solidFill>
                    <a:schemeClr val="bg1"/>
                  </a:solidFill>
                  <a:ea typeface="SimSun" charset="0"/>
                  <a:cs typeface="SimSun" charset="0"/>
                </a:rPr>
                <a:t>s Line</a:t>
              </a: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David</a:t>
              </a:r>
              <a:r>
                <a:rPr kumimoji="0" lang="fr-FR" altLang="zh-CN" sz="2800">
                  <a:solidFill>
                    <a:schemeClr val="bg1"/>
                  </a:solidFill>
                  <a:ea typeface="SimSun" charset="0"/>
                  <a:cs typeface="SimSun" charset="0"/>
                </a:rPr>
                <a:t>'</a:t>
              </a:r>
              <a:r>
                <a:rPr kumimoji="0" lang="en-US" altLang="zh-CN" sz="2800">
                  <a:solidFill>
                    <a:schemeClr val="bg1"/>
                  </a:solidFill>
                  <a:ea typeface="SimSun" charset="0"/>
                  <a:cs typeface="SimSun" charset="0"/>
                </a:rPr>
                <a:t>s Concern (Ark / Temple)</a:t>
              </a: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Chapters 1–9</a:t>
              </a: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Chapters 10–29</a:t>
              </a: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Genealogy </a:t>
              </a: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History</a:t>
              </a: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Ancestry</a:t>
              </a: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Activity</a:t>
              </a: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Saul</a:t>
              </a:r>
              <a:r>
                <a:rPr kumimoji="0" lang="fr-FR" altLang="zh-CN" sz="2800">
                  <a:solidFill>
                    <a:schemeClr val="bg1"/>
                  </a:solidFill>
                  <a:ea typeface="SimSun" charset="0"/>
                  <a:cs typeface="SimSun" charset="0"/>
                </a:rPr>
                <a:t>'</a:t>
              </a:r>
              <a:r>
                <a:rPr kumimoji="0" lang="en-US" altLang="zh-CN" sz="2800">
                  <a:solidFill>
                    <a:schemeClr val="bg1"/>
                  </a:solidFill>
                  <a:ea typeface="SimSun" charset="0"/>
                  <a:cs typeface="SimSun" charset="0"/>
                </a:rPr>
                <a:t>s Throne to David</a:t>
              </a: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David</a:t>
              </a:r>
              <a:r>
                <a:rPr kumimoji="0" lang="fr-FR" altLang="zh-CN" sz="2800">
                  <a:solidFill>
                    <a:schemeClr val="bg1"/>
                  </a:solidFill>
                  <a:ea typeface="SimSun" charset="0"/>
                  <a:cs typeface="SimSun" charset="0"/>
                </a:rPr>
                <a:t>'</a:t>
              </a:r>
              <a:r>
                <a:rPr kumimoji="0" lang="en-US" altLang="zh-CN" sz="2800">
                  <a:solidFill>
                    <a:schemeClr val="bg1"/>
                  </a:solidFill>
                  <a:ea typeface="SimSun" charset="0"/>
                  <a:cs typeface="SimSun" charset="0"/>
                </a:rPr>
                <a:t>s Throne to Solomon</a:t>
              </a: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 4143-1011 BC (3132 years)</a:t>
              </a: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solidFill>
                    <a:schemeClr val="bg1"/>
                  </a:solidFill>
                  <a:ea typeface="SimSun" charset="0"/>
                  <a:cs typeface="SimSun" charset="0"/>
                </a:rPr>
                <a:t>1011-971 BC (40 years)</a:t>
              </a: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Davidic Line</a:t>
              </a:r>
            </a:p>
            <a:p>
              <a:pPr algn="ctr">
                <a:lnSpc>
                  <a:spcPct val="100000"/>
                </a:lnSpc>
                <a:spcBef>
                  <a:spcPct val="0"/>
                </a:spcBef>
                <a:buFontTx/>
                <a:buNone/>
              </a:pPr>
              <a:r>
                <a:rPr kumimoji="0" lang="en-US" altLang="zh-CN" sz="2000">
                  <a:solidFill>
                    <a:schemeClr val="bg1"/>
                  </a:solidFill>
                  <a:ea typeface="SimSun" charset="0"/>
                  <a:cs typeface="SimSun" charset="0"/>
                </a:rPr>
                <a:t>1–3</a:t>
              </a: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Tribal </a:t>
              </a:r>
            </a:p>
            <a:p>
              <a:pPr algn="ctr">
                <a:lnSpc>
                  <a:spcPct val="100000"/>
                </a:lnSpc>
                <a:spcBef>
                  <a:spcPct val="0"/>
                </a:spcBef>
                <a:buFontTx/>
                <a:buNone/>
              </a:pPr>
              <a:r>
                <a:rPr kumimoji="0" lang="en-US" altLang="zh-CN" sz="2000">
                  <a:solidFill>
                    <a:schemeClr val="bg1"/>
                  </a:solidFill>
                  <a:ea typeface="SimSun" charset="0"/>
                  <a:cs typeface="SimSun" charset="0"/>
                </a:rPr>
                <a:t>Lines</a:t>
              </a:r>
            </a:p>
            <a:p>
              <a:pPr algn="ctr">
                <a:lnSpc>
                  <a:spcPct val="100000"/>
                </a:lnSpc>
                <a:spcBef>
                  <a:spcPct val="0"/>
                </a:spcBef>
                <a:buFontTx/>
                <a:buNone/>
              </a:pPr>
              <a:r>
                <a:rPr kumimoji="0" lang="en-US" altLang="zh-CN" sz="2000">
                  <a:solidFill>
                    <a:schemeClr val="bg1"/>
                  </a:solidFill>
                  <a:ea typeface="SimSun" charset="0"/>
                  <a:cs typeface="SimSun" charset="0"/>
                </a:rPr>
                <a:t>4–8</a:t>
              </a: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Priests /</a:t>
              </a:r>
            </a:p>
            <a:p>
              <a:pPr algn="ctr">
                <a:lnSpc>
                  <a:spcPct val="100000"/>
                </a:lnSpc>
                <a:spcBef>
                  <a:spcPct val="0"/>
                </a:spcBef>
                <a:buFontTx/>
                <a:buNone/>
              </a:pPr>
              <a:r>
                <a:rPr kumimoji="0" lang="en-US" altLang="zh-CN" sz="2000">
                  <a:solidFill>
                    <a:schemeClr val="bg1"/>
                  </a:solidFill>
                  <a:ea typeface="SimSun" charset="0"/>
                  <a:cs typeface="SimSun" charset="0"/>
                </a:rPr>
                <a:t>Levites</a:t>
              </a:r>
            </a:p>
            <a:p>
              <a:pPr algn="ctr">
                <a:lnSpc>
                  <a:spcPct val="100000"/>
                </a:lnSpc>
                <a:spcBef>
                  <a:spcPct val="0"/>
                </a:spcBef>
                <a:buFontTx/>
                <a:buNone/>
              </a:pPr>
              <a:r>
                <a:rPr kumimoji="0" lang="en-US" altLang="zh-CN" sz="2000">
                  <a:solidFill>
                    <a:schemeClr val="bg1"/>
                  </a:solidFill>
                  <a:ea typeface="SimSun" charset="0"/>
                  <a:cs typeface="SimSun" charset="0"/>
                </a:rPr>
                <a:t>9:1-34</a:t>
              </a: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Saul</a:t>
              </a:r>
              <a:r>
                <a:rPr kumimoji="0" lang="fr-FR" altLang="zh-CN" sz="2000">
                  <a:solidFill>
                    <a:schemeClr val="bg1"/>
                  </a:solidFill>
                  <a:ea typeface="SimSun" charset="0"/>
                  <a:cs typeface="SimSun" charset="0"/>
                </a:rPr>
                <a:t>'</a:t>
              </a:r>
              <a:r>
                <a:rPr kumimoji="0" lang="en-US" altLang="zh-CN" sz="2000">
                  <a:solidFill>
                    <a:schemeClr val="bg1"/>
                  </a:solidFill>
                  <a:ea typeface="SimSun" charset="0"/>
                  <a:cs typeface="SimSun" charset="0"/>
                </a:rPr>
                <a:t>s Line</a:t>
              </a:r>
            </a:p>
            <a:p>
              <a:pPr algn="ctr">
                <a:lnSpc>
                  <a:spcPct val="100000"/>
                </a:lnSpc>
                <a:spcBef>
                  <a:spcPct val="0"/>
                </a:spcBef>
                <a:buFontTx/>
                <a:buNone/>
              </a:pPr>
              <a:r>
                <a:rPr kumimoji="0" lang="en-US" altLang="zh-CN" sz="2000">
                  <a:solidFill>
                    <a:schemeClr val="bg1"/>
                  </a:solidFill>
                  <a:ea typeface="SimSun" charset="0"/>
                  <a:cs typeface="SimSun" charset="0"/>
                </a:rPr>
                <a:t>9:35-44</a:t>
              </a: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1800">
                  <a:solidFill>
                    <a:schemeClr val="bg1"/>
                  </a:solidFill>
                  <a:ea typeface="SimSun" charset="0"/>
                  <a:cs typeface="SimSun" charset="0"/>
                </a:rPr>
                <a:t>Accession</a:t>
              </a:r>
              <a:r>
                <a:rPr kumimoji="0" lang="en-US" altLang="zh-CN" sz="2000">
                  <a:solidFill>
                    <a:schemeClr val="bg1"/>
                  </a:solidFill>
                  <a:ea typeface="SimSun" charset="0"/>
                  <a:cs typeface="SimSun" charset="0"/>
                </a:rPr>
                <a:t> to Throne</a:t>
              </a:r>
            </a:p>
            <a:p>
              <a:pPr algn="ctr">
                <a:lnSpc>
                  <a:spcPct val="100000"/>
                </a:lnSpc>
                <a:spcBef>
                  <a:spcPct val="0"/>
                </a:spcBef>
                <a:buFontTx/>
                <a:buNone/>
              </a:pPr>
              <a:r>
                <a:rPr kumimoji="0" lang="en-US" altLang="zh-CN" sz="2000">
                  <a:solidFill>
                    <a:schemeClr val="bg1"/>
                  </a:solidFill>
                  <a:ea typeface="SimSun" charset="0"/>
                  <a:cs typeface="SimSun" charset="0"/>
                </a:rPr>
                <a:t>10–12</a:t>
              </a: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Respect for Ark</a:t>
            </a:r>
          </a:p>
          <a:p>
            <a:pPr algn="ctr">
              <a:lnSpc>
                <a:spcPct val="100000"/>
              </a:lnSpc>
              <a:spcBef>
                <a:spcPct val="0"/>
              </a:spcBef>
              <a:buFontTx/>
              <a:buNone/>
            </a:pPr>
            <a:r>
              <a:rPr kumimoji="0" lang="en-US" altLang="zh-CN" sz="2000">
                <a:solidFill>
                  <a:schemeClr val="bg1"/>
                </a:solidFill>
                <a:ea typeface="SimSun" charset="0"/>
                <a:cs typeface="SimSun" charset="0"/>
              </a:rPr>
              <a:t>13–17</a:t>
            </a: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 Military Victories</a:t>
              </a:r>
            </a:p>
            <a:p>
              <a:pPr algn="ctr">
                <a:lnSpc>
                  <a:spcPct val="100000"/>
                </a:lnSpc>
                <a:spcBef>
                  <a:spcPct val="0"/>
                </a:spcBef>
                <a:buFontTx/>
                <a:buNone/>
              </a:pPr>
              <a:r>
                <a:rPr kumimoji="0" lang="en-US" altLang="zh-CN" sz="2000">
                  <a:solidFill>
                    <a:schemeClr val="bg1"/>
                  </a:solidFill>
                  <a:ea typeface="SimSun" charset="0"/>
                  <a:cs typeface="SimSun" charset="0"/>
                </a:rPr>
                <a:t>18–20</a:t>
              </a: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solidFill>
                    <a:schemeClr val="bg1"/>
                  </a:solidFill>
                  <a:ea typeface="SimSun" charset="0"/>
                  <a:cs typeface="SimSun" charset="0"/>
                </a:rPr>
                <a:t>Temple Prep.</a:t>
              </a:r>
            </a:p>
            <a:p>
              <a:pPr algn="ctr">
                <a:lnSpc>
                  <a:spcPct val="100000"/>
                </a:lnSpc>
                <a:spcBef>
                  <a:spcPct val="0"/>
                </a:spcBef>
                <a:buFontTx/>
                <a:buNone/>
              </a:pPr>
              <a:r>
                <a:rPr kumimoji="0" lang="en-US" altLang="zh-CN" sz="2000">
                  <a:solidFill>
                    <a:schemeClr val="bg1"/>
                  </a:solidFill>
                  <a:ea typeface="SimSun" charset="0"/>
                  <a:cs typeface="SimSun" charset="0"/>
                </a:rPr>
                <a:t>21–29</a:t>
              </a: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208923" name="WordArt 67"/>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buFontTx/>
              <a:buNone/>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1 Chronicles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2437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endParaRPr>
          </a:p>
        </p:txBody>
      </p:sp>
      <p:sp>
        <p:nvSpPr>
          <p:cNvPr id="2437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1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114FFB"/>
                </a:solidFill>
                <a:latin typeface="Times" charset="0"/>
              </a:rPr>
              <a:t> ROYALTY</a:t>
            </a:r>
          </a:p>
        </p:txBody>
      </p:sp>
      <p:sp>
        <p:nvSpPr>
          <p:cNvPr id="2437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a:solidFill>
                  <a:srgbClr val="003399"/>
                </a:solidFill>
                <a:latin typeface="Times" pitchFamily="-112" charset="0"/>
                <a:ea typeface="Times New Roman" charset="0"/>
                <a:cs typeface="Times New Roman" charset="0"/>
              </a:rPr>
              <a:t>ca. 1000 B.C.</a:t>
            </a:r>
          </a:p>
        </p:txBody>
      </p:sp>
      <p:sp>
        <p:nvSpPr>
          <p:cNvPr id="24371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solidFill>
                <a:srgbClr val="FFFFFF"/>
              </a:solidFill>
            </a:endParaRPr>
          </a:p>
        </p:txBody>
      </p:sp>
      <p:sp>
        <p:nvSpPr>
          <p:cNvPr id="24372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solidFill>
                  <a:srgbClr val="114FFB"/>
                </a:solidFill>
                <a:latin typeface="Times" charset="0"/>
              </a:rPr>
              <a:t>S - D - S</a:t>
            </a:r>
          </a:p>
        </p:txBody>
      </p:sp>
      <p:pic>
        <p:nvPicPr>
          <p:cNvPr id="243721" name="Picture 1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3000" y="10033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243724"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solidFill>
                <a:srgbClr val="FFFFFF"/>
              </a:solidFill>
            </a:endParaRPr>
          </a:p>
        </p:txBody>
      </p:sp>
      <p:sp>
        <p:nvSpPr>
          <p:cNvPr id="243725"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114FFB"/>
                </a:solidFill>
                <a:latin typeface="Times" pitchFamily="-112" charset="0"/>
                <a:ea typeface="Times New Roman" charset="0"/>
                <a:cs typeface="Times New Roman" charset="0"/>
              </a:rPr>
              <a:t>A </a:t>
            </a:r>
            <a:r>
              <a:rPr lang="en-US" sz="6000">
                <a:solidFill>
                  <a:srgbClr val="114FFB"/>
                </a:solidFill>
                <a:latin typeface="Times" pitchFamily="-112" charset="0"/>
                <a:ea typeface="Times New Roman" charset="0"/>
                <a:cs typeface="Times New Roman" charset="0"/>
              </a:rPr>
              <a:t>R</a:t>
            </a:r>
            <a:r>
              <a:rPr lang="en-US" sz="3600">
                <a:solidFill>
                  <a:srgbClr val="114FFB"/>
                </a:solidFill>
                <a:latin typeface="Times" pitchFamily="-112" charset="0"/>
                <a:ea typeface="Times New Roman" charset="0"/>
                <a:cs typeface="Times New Roman" charset="0"/>
              </a:rPr>
              <a:t> C</a:t>
            </a:r>
          </a:p>
        </p:txBody>
      </p:sp>
      <p:sp>
        <p:nvSpPr>
          <p:cNvPr id="24372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2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2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3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8"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39"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540705" name="Rectangle 33"/>
          <p:cNvSpPr>
            <a:spLocks noChangeArrowheads="1"/>
          </p:cNvSpPr>
          <p:nvPr/>
        </p:nvSpPr>
        <p:spPr bwMode="auto">
          <a:xfrm>
            <a:off x="6575425" y="1270000"/>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a:solidFill>
                  <a:srgbClr val="114FFB"/>
                </a:solidFill>
                <a:latin typeface="Kosher-Normal" charset="0"/>
                <a:cs typeface="Times New Roman" charset="0"/>
              </a:rPr>
              <a:t>DC</a:t>
            </a:r>
            <a:endParaRPr lang="en-US">
              <a:solidFill>
                <a:srgbClr val="114FFB"/>
              </a:solidFill>
              <a:latin typeface="Times" charset="0"/>
              <a:cs typeface="Times New Roman" charset="0"/>
            </a:endParaRPr>
          </a:p>
        </p:txBody>
      </p:sp>
      <p:sp>
        <p:nvSpPr>
          <p:cNvPr id="540706" name="Rectangle 34"/>
          <p:cNvSpPr>
            <a:spLocks noChangeArrowheads="1"/>
          </p:cNvSpPr>
          <p:nvPr/>
        </p:nvSpPr>
        <p:spPr bwMode="auto">
          <a:xfrm>
            <a:off x="6315075" y="2159000"/>
            <a:ext cx="2849563"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i="1">
                <a:solidFill>
                  <a:srgbClr val="114FFB"/>
                </a:solidFill>
                <a:latin typeface="Helvetica" pitchFamily="-112" charset="0"/>
                <a:ea typeface="Times New Roman" charset="0"/>
                <a:cs typeface="Times New Roman" charset="0"/>
              </a:rPr>
              <a:t>2 Sam 7: 4-16</a:t>
            </a:r>
          </a:p>
          <a:p>
            <a:pPr>
              <a:defRPr/>
            </a:pPr>
            <a:r>
              <a:rPr lang="en-US" i="1">
                <a:solidFill>
                  <a:srgbClr val="114FFB"/>
                </a:solidFill>
                <a:latin typeface="Helvetica" pitchFamily="-112" charset="0"/>
                <a:ea typeface="Times New Roman" charset="0"/>
                <a:cs typeface="Times New Roman" charset="0"/>
              </a:rPr>
              <a:t>1 Chron 17:3-15</a:t>
            </a:r>
          </a:p>
        </p:txBody>
      </p:sp>
      <p:pic>
        <p:nvPicPr>
          <p:cNvPr id="540739" name="Picture 6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7888" y="773113"/>
            <a:ext cx="7354887"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a:solidFill>
                  <a:srgbClr val="FFFFFF"/>
                </a:solidFill>
                <a:latin typeface="Comic Sans MS" pitchFamily="-112" charset="0"/>
                <a:ea typeface="Times New Roman" charset="0"/>
                <a:cs typeface="Times New Roman" charset="0"/>
              </a:rPr>
              <a:t>1 Kings 11:4-13</a:t>
            </a:r>
          </a:p>
        </p:txBody>
      </p:sp>
      <p:grpSp>
        <p:nvGrpSpPr>
          <p:cNvPr id="2"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solidFill>
                    <a:srgbClr val="FFFF00"/>
                  </a:solidFill>
                  <a:latin typeface="Comic Sans MS" pitchFamily="-112" charset="0"/>
                  <a:ea typeface="Times New Roman" charset="0"/>
                  <a:cs typeface="Times New Roman" charset="0"/>
                </a:rPr>
                <a:t>The Mount of Olives</a:t>
              </a:r>
            </a:p>
          </p:txBody>
        </p:sp>
      </p:grpSp>
      <p:grpSp>
        <p:nvGrpSpPr>
          <p:cNvPr id="3"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pic>
          <p:nvPicPr>
            <p:cNvPr id="540763" name="Picture 9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243746"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latin typeface="Comic Sans MS" charset="0"/>
                <a:cs typeface="Times New Roman" charset="0"/>
              </a:rPr>
              <a:t>38</a:t>
            </a:r>
          </a:p>
        </p:txBody>
      </p:sp>
      <p:sp>
        <p:nvSpPr>
          <p:cNvPr id="243748"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1600">
                <a:solidFill>
                  <a:srgbClr val="FFFFFF"/>
                </a:solidFill>
                <a:latin typeface="Comic Sans MS" charset="0"/>
              </a:rPr>
              <a:t>4</a:t>
            </a:r>
            <a:endParaRPr lang="en-US" sz="1600">
              <a:solidFill>
                <a:srgbClr val="FFA27C"/>
              </a:solidFill>
              <a:latin typeface="Comic Sans MS" charset="0"/>
            </a:endParaRPr>
          </a:p>
        </p:txBody>
      </p:sp>
      <p:sp>
        <p:nvSpPr>
          <p:cNvPr id="243749"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50000"/>
              </a:spcBef>
            </a:pPr>
            <a:r>
              <a:rPr lang="en-US" sz="1200">
                <a:solidFill>
                  <a:srgbClr val="FFFFFF"/>
                </a:solidFill>
                <a:latin typeface="Arial" charset="0"/>
              </a:rPr>
              <a:t>Handbook pg. 32-37</a:t>
            </a:r>
          </a:p>
        </p:txBody>
      </p:sp>
      <p:grpSp>
        <p:nvGrpSpPr>
          <p:cNvPr id="243750" name="Group 115"/>
          <p:cNvGrpSpPr>
            <a:grpSpLocks/>
          </p:cNvGrpSpPr>
          <p:nvPr/>
        </p:nvGrpSpPr>
        <p:grpSpPr bwMode="auto">
          <a:xfrm>
            <a:off x="8018463" y="3436938"/>
            <a:ext cx="981075" cy="1843087"/>
            <a:chOff x="5051" y="2165"/>
            <a:chExt cx="618" cy="1161"/>
          </a:xfrm>
        </p:grpSpPr>
        <p:grpSp>
          <p:nvGrpSpPr>
            <p:cNvPr id="243757" name="Group 116"/>
            <p:cNvGrpSpPr>
              <a:grpSpLocks/>
            </p:cNvGrpSpPr>
            <p:nvPr/>
          </p:nvGrpSpPr>
          <p:grpSpPr bwMode="auto">
            <a:xfrm>
              <a:off x="5051" y="2165"/>
              <a:ext cx="618" cy="1161"/>
              <a:chOff x="5051" y="2165"/>
              <a:chExt cx="618" cy="1161"/>
            </a:xfrm>
          </p:grpSpPr>
          <p:sp>
            <p:nvSpPr>
              <p:cNvPr id="243759"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243760"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243761"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243762"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63"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64"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243765"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66"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67"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68"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69"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0"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1"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2"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3"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4"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243775" name="Rectangle 133"/>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ROYALTY</a:t>
                </a:r>
              </a:p>
            </p:txBody>
          </p:sp>
        </p:grpSp>
        <p:sp>
          <p:nvSpPr>
            <p:cNvPr id="243758" name="Rectangle 134"/>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grpSp>
      <p:grpSp>
        <p:nvGrpSpPr>
          <p:cNvPr id="6" name="Group 153"/>
          <p:cNvGrpSpPr>
            <a:grpSpLocks/>
          </p:cNvGrpSpPr>
          <p:nvPr/>
        </p:nvGrpSpPr>
        <p:grpSpPr bwMode="auto">
          <a:xfrm>
            <a:off x="3471863" y="1852613"/>
            <a:ext cx="4610100" cy="1870075"/>
            <a:chOff x="2187" y="1167"/>
            <a:chExt cx="2904" cy="1178"/>
          </a:xfrm>
        </p:grpSpPr>
        <p:grpSp>
          <p:nvGrpSpPr>
            <p:cNvPr id="243753"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solidFill>
                    <a:srgbClr val="FFFFFF"/>
                  </a:solidFill>
                  <a:latin typeface="Matura MT Script Capitals" pitchFamily="-112" charset="0"/>
                  <a:ea typeface="Times New Roman" charset="0"/>
                  <a:cs typeface="Times New Roman" charset="0"/>
                </a:endParaRPr>
              </a:p>
            </p:txBody>
          </p:sp>
          <p:pic>
            <p:nvPicPr>
              <p:cNvPr id="540815" name="Picture 1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solidFill>
                    <a:srgbClr val="FFFFFF"/>
                  </a:solidFill>
                  <a:latin typeface="Comic Sans MS" pitchFamily="-112" charset="0"/>
                  <a:ea typeface="Times New Roman" charset="0"/>
                  <a:cs typeface="Times New Roman" charset="0"/>
                </a:rPr>
                <a:t>The Temple Mount</a:t>
              </a: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ea typeface="ＭＳ Ｐゴシック" charset="0"/>
                <a:cs typeface="ＭＳ Ｐゴシック" charset="0"/>
              </a:rPr>
              <a:t>IDOL WORSHIP!</a:t>
            </a:r>
          </a:p>
        </p:txBody>
      </p:sp>
    </p:spTree>
    <p:extLst>
      <p:ext uri="{BB962C8B-B14F-4D97-AF65-F5344CB8AC3E}">
        <p14:creationId xmlns:p14="http://schemas.microsoft.com/office/powerpoint/2010/main" val="69712683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64056"/>
            <a:ext cx="9144000" cy="470916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chief reason they had gone into exile was idolatry. How could they really be cured of false worship? </a:t>
            </a:r>
          </a:p>
        </p:txBody>
      </p:sp>
    </p:spTree>
    <p:extLst>
      <p:ext uri="{BB962C8B-B14F-4D97-AF65-F5344CB8AC3E}">
        <p14:creationId xmlns:p14="http://schemas.microsoft.com/office/powerpoint/2010/main" val="55909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2017-05-13 Rick &amp; D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719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gradFill flip="none" rotWithShape="1">
            <a:gsLst>
              <a:gs pos="0">
                <a:srgbClr val="333399"/>
              </a:gs>
              <a:gs pos="100000">
                <a:schemeClr val="bg2"/>
              </a:gs>
            </a:gsLst>
            <a:path path="circle">
              <a:fillToRect l="100000" t="100000"/>
            </a:path>
            <a:tileRect r="-100000" b="-100000"/>
          </a:gradFill>
          <a:ln w="9525" cap="flat" cmpd="sng" algn="ctr">
            <a:noFill/>
            <a:prstDash val="solid"/>
            <a:round/>
            <a:headEnd type="none" w="med" len="med"/>
            <a:tailEnd type="none" w="med" len="med"/>
          </a:ln>
          <a:effectLst/>
        </p:spPr>
        <p:txBody>
          <a:bodyPr lIns="92075" tIns="46038" rIns="92075" bIns="46038"/>
          <a:lstStyle/>
          <a:p>
            <a:pPr marL="342900" indent="-571500">
              <a:defRPr/>
            </a:pPr>
            <a:endParaRPr lang="en-US">
              <a:solidFill>
                <a:srgbClr val="FFFFFF"/>
              </a:solidFill>
              <a:latin typeface="Arail"/>
              <a:ea typeface="Times New Roman" pitchFamily="-108" charset="0"/>
              <a:cs typeface="Arail"/>
            </a:endParaRPr>
          </a:p>
        </p:txBody>
      </p:sp>
      <p:sp>
        <p:nvSpPr>
          <p:cNvPr id="293893" name="Rectangle 2"/>
          <p:cNvSpPr>
            <a:spLocks noGrp="1" noChangeArrowheads="1"/>
          </p:cNvSpPr>
          <p:nvPr>
            <p:ph type="title"/>
          </p:nvPr>
        </p:nvSpPr>
        <p:spPr/>
        <p:txBody>
          <a:bodyPr/>
          <a:lstStyle/>
          <a:p>
            <a:r>
              <a:rPr lang="en-US" b="1">
                <a:latin typeface="Arial Black" charset="0"/>
                <a:ea typeface="ＭＳ Ｐゴシック" charset="0"/>
                <a:cs typeface="ＭＳ Ｐゴシック" charset="0"/>
              </a:rPr>
              <a:t>2 Chronicles Synthesis</a:t>
            </a:r>
          </a:p>
        </p:txBody>
      </p:sp>
      <p:sp>
        <p:nvSpPr>
          <p:cNvPr id="293894" name="Text Box 4"/>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274</a:t>
            </a:r>
          </a:p>
        </p:txBody>
      </p:sp>
      <p:sp>
        <p:nvSpPr>
          <p:cNvPr id="28678" name="Text Box 6"/>
          <p:cNvSpPr txBox="1">
            <a:spLocks noChangeArrowheads="1"/>
          </p:cNvSpPr>
          <p:nvPr/>
        </p:nvSpPr>
        <p:spPr bwMode="auto">
          <a:xfrm rot="-2006103">
            <a:off x="-838200" y="4821238"/>
            <a:ext cx="5791200" cy="588962"/>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FFFFFF"/>
                </a:solidFill>
                <a:latin typeface="Arial Black" charset="0"/>
                <a:ea typeface="SimSun" charset="0"/>
                <a:cs typeface="SimSun" charset="0"/>
              </a:rPr>
              <a:t>1–9	Solomon</a:t>
            </a:r>
          </a:p>
        </p:txBody>
      </p:sp>
      <p:sp>
        <p:nvSpPr>
          <p:cNvPr id="293896" name="Text Box 7"/>
          <p:cNvSpPr txBox="1">
            <a:spLocks noChangeArrowheads="1"/>
          </p:cNvSpPr>
          <p:nvPr/>
        </p:nvSpPr>
        <p:spPr bwMode="auto">
          <a:xfrm>
            <a:off x="762000" y="1916113"/>
            <a:ext cx="7543800" cy="588962"/>
          </a:xfrm>
          <a:prstGeom prst="rect">
            <a:avLst/>
          </a:prstGeom>
          <a:solidFill>
            <a:srgbClr val="FFFFFF"/>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000000"/>
                </a:solidFill>
                <a:latin typeface="Arial Black" charset="0"/>
                <a:ea typeface="SimSun" charset="0"/>
                <a:cs typeface="SimSun" charset="0"/>
              </a:rPr>
              <a:t>David</a:t>
            </a:r>
            <a:r>
              <a:rPr kumimoji="0" lang="fr-FR" altLang="zh-CN" sz="3200">
                <a:solidFill>
                  <a:srgbClr val="000000"/>
                </a:solidFill>
                <a:latin typeface="Arial Black" charset="0"/>
                <a:ea typeface="SimSun" charset="0"/>
                <a:cs typeface="SimSun" charset="0"/>
              </a:rPr>
              <a:t>'</a:t>
            </a:r>
            <a:r>
              <a:rPr kumimoji="0" lang="en-US" altLang="zh-CN" sz="3200">
                <a:solidFill>
                  <a:srgbClr val="000000"/>
                </a:solidFill>
                <a:latin typeface="Arial Black" charset="0"/>
                <a:ea typeface="SimSun" charset="0"/>
                <a:cs typeface="SimSun" charset="0"/>
              </a:rPr>
              <a:t>s line preserved</a:t>
            </a:r>
          </a:p>
        </p:txBody>
      </p:sp>
      <p:sp>
        <p:nvSpPr>
          <p:cNvPr id="28680" name="Text Box 8"/>
          <p:cNvSpPr txBox="1">
            <a:spLocks noChangeArrowheads="1"/>
          </p:cNvSpPr>
          <p:nvPr/>
        </p:nvSpPr>
        <p:spPr bwMode="auto">
          <a:xfrm rot="1841983">
            <a:off x="3733800" y="4724400"/>
            <a:ext cx="5867400" cy="588963"/>
          </a:xfrm>
          <a:prstGeom prst="rect">
            <a:avLst/>
          </a:prstGeom>
          <a:solidFill>
            <a:srgbClr val="000000"/>
          </a:solidFill>
          <a:ln w="9525">
            <a:solidFill>
              <a:srgbClr val="000000"/>
            </a:solidFill>
            <a:miter lim="800000"/>
            <a:headEnd/>
            <a:tailEnd/>
          </a:ln>
        </p:spPr>
        <p:txBody>
          <a:bodyPr>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1" hangingPunct="1">
              <a:lnSpc>
                <a:spcPct val="100000"/>
              </a:lnSpc>
              <a:spcBef>
                <a:spcPct val="0"/>
              </a:spcBef>
              <a:buFontTx/>
              <a:buNone/>
            </a:pPr>
            <a:r>
              <a:rPr kumimoji="0" lang="en-US" altLang="zh-CN" sz="3200">
                <a:solidFill>
                  <a:srgbClr val="FFFFFF"/>
                </a:solidFill>
                <a:latin typeface="Arial Black" charset="0"/>
                <a:ea typeface="SimSun" charset="0"/>
                <a:cs typeface="SimSun" charset="0"/>
              </a:rPr>
              <a:t>10–36	Davidic dynasty</a:t>
            </a:r>
          </a:p>
        </p:txBody>
      </p:sp>
      <p:pic>
        <p:nvPicPr>
          <p:cNvPr id="28681" name="Picture 9" descr="j03117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44938" y="2590800"/>
            <a:ext cx="931862" cy="695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6399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wipe(down)">
                                      <p:cBhvr>
                                        <p:cTn id="7" dur="500"/>
                                        <p:tgtEl>
                                          <p:spTgt spid="28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ntr" presetSubtype="0" fill="hold" nodeType="clickEffect">
                                  <p:stCondLst>
                                    <p:cond delay="0"/>
                                  </p:stCondLst>
                                  <p:childTnLst>
                                    <p:set>
                                      <p:cBhvr>
                                        <p:cTn id="11" dur="1" fill="hold">
                                          <p:stCondLst>
                                            <p:cond delay="0"/>
                                          </p:stCondLst>
                                        </p:cTn>
                                        <p:tgtEl>
                                          <p:spTgt spid="28681"/>
                                        </p:tgtEl>
                                        <p:attrNameLst>
                                          <p:attrName>style.visibility</p:attrName>
                                        </p:attrNameLst>
                                      </p:cBhvr>
                                      <p:to>
                                        <p:strVal val="visible"/>
                                      </p:to>
                                    </p:set>
                                    <p:animEffect transition="in" filter="fade">
                                      <p:cBhvr>
                                        <p:cTn id="12" dur="2000"/>
                                        <p:tgtEl>
                                          <p:spTgt spid="28681"/>
                                        </p:tgtEl>
                                      </p:cBhvr>
                                    </p:animEffect>
                                    <p:anim calcmode="lin" valueType="num">
                                      <p:cBhvr>
                                        <p:cTn id="13" dur="2000" fill="hold"/>
                                        <p:tgtEl>
                                          <p:spTgt spid="28681"/>
                                        </p:tgtEl>
                                        <p:attrNameLst>
                                          <p:attrName>style.rotation</p:attrName>
                                        </p:attrNameLst>
                                      </p:cBhvr>
                                      <p:tavLst>
                                        <p:tav tm="0">
                                          <p:val>
                                            <p:fltVal val="720"/>
                                          </p:val>
                                        </p:tav>
                                        <p:tav tm="100000">
                                          <p:val>
                                            <p:fltVal val="0"/>
                                          </p:val>
                                        </p:tav>
                                      </p:tavLst>
                                    </p:anim>
                                    <p:anim calcmode="lin" valueType="num">
                                      <p:cBhvr>
                                        <p:cTn id="14" dur="2000" fill="hold"/>
                                        <p:tgtEl>
                                          <p:spTgt spid="28681"/>
                                        </p:tgtEl>
                                        <p:attrNameLst>
                                          <p:attrName>ppt_h</p:attrName>
                                        </p:attrNameLst>
                                      </p:cBhvr>
                                      <p:tavLst>
                                        <p:tav tm="0">
                                          <p:val>
                                            <p:fltVal val="0"/>
                                          </p:val>
                                        </p:tav>
                                        <p:tav tm="100000">
                                          <p:val>
                                            <p:strVal val="#ppt_h"/>
                                          </p:val>
                                        </p:tav>
                                      </p:tavLst>
                                    </p:anim>
                                    <p:anim calcmode="lin" valueType="num">
                                      <p:cBhvr>
                                        <p:cTn id="15" dur="2000" fill="hold"/>
                                        <p:tgtEl>
                                          <p:spTgt spid="28681"/>
                                        </p:tgtEl>
                                        <p:attrNameLst>
                                          <p:attrName>ppt_w</p:attrName>
                                        </p:attrNameLst>
                                      </p:cBhvr>
                                      <p:tavLst>
                                        <p:tav tm="0">
                                          <p:val>
                                            <p:fltVal val="0"/>
                                          </p:val>
                                        </p:tav>
                                        <p:tav tm="100000">
                                          <p:val>
                                            <p:strVal val="#ppt_w"/>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680"/>
                                        </p:tgtEl>
                                        <p:attrNameLst>
                                          <p:attrName>style.visibility</p:attrName>
                                        </p:attrNameLst>
                                      </p:cBhvr>
                                      <p:to>
                                        <p:strVal val="visible"/>
                                      </p:to>
                                    </p:set>
                                    <p:animEffect transition="in" filter="wipe(up)">
                                      <p:cBhvr>
                                        <p:cTn id="20" dur="500"/>
                                        <p:tgtEl>
                                          <p:spTgt spid="286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help us be </a:t>
            </a:r>
            <a:r>
              <a:rPr lang="en-US" sz="5400" b="1" dirty="0">
                <a:solidFill>
                  <a:srgbClr val="FFFF00"/>
                </a:solidFill>
                <a:effectLst>
                  <a:glow rad="127000">
                    <a:schemeClr val="tx1"/>
                  </a:glow>
                </a:effectLst>
                <a:latin typeface="Arial" charset="0"/>
                <a:ea typeface="ＭＳ Ｐゴシック" charset="0"/>
                <a:cs typeface="ＭＳ Ｐゴシック" charset="0"/>
              </a:rPr>
              <a:t>secure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None/>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31961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blesses</a:t>
            </a:r>
            <a:r>
              <a:rPr lang="en-US" sz="4800" b="1" dirty="0">
                <a:effectLst>
                  <a:glow rad="127000">
                    <a:schemeClr val="tx1"/>
                  </a:glow>
                </a:effectLst>
                <a:latin typeface="Arial" charset="0"/>
                <a:ea typeface="ＭＳ Ｐゴシック" charset="0"/>
                <a:cs typeface="ＭＳ Ｐゴシック" charset="0"/>
              </a:rPr>
              <a:t> our worship.</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2 Chronicles 1–9</a:t>
            </a:r>
          </a:p>
        </p:txBody>
      </p:sp>
    </p:spTree>
    <p:extLst>
      <p:ext uri="{BB962C8B-B14F-4D97-AF65-F5344CB8AC3E}">
        <p14:creationId xmlns:p14="http://schemas.microsoft.com/office/powerpoint/2010/main" val="3339642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en-US" sz="1600">
                <a:solidFill>
                  <a:srgbClr val="FFFFFF"/>
                </a:solidFill>
                <a:latin typeface="Comic Sans MS" pitchFamily="-112" charset="0"/>
              </a:rPr>
              <a:t>1 Kings 5:5</a:t>
            </a: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endParaRPr kumimoji="0" lang="en-US" sz="2000" b="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604" name="Rectangle 24"/>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
        <p:nvSpPr>
          <p:cNvPr id="71" name="Rectangle 2"/>
          <p:cNvSpPr txBox="1">
            <a:spLocks noChangeArrowheads="1"/>
          </p:cNvSpPr>
          <p:nvPr/>
        </p:nvSpPr>
        <p:spPr bwMode="auto">
          <a:xfrm>
            <a:off x="-13551" y="548680"/>
            <a:ext cx="9144000" cy="237626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blessed Solomon for building the temple </a:t>
            </a:r>
            <a:b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Chron 1–9).</a:t>
            </a:r>
          </a:p>
        </p:txBody>
      </p:sp>
    </p:spTree>
    <p:extLst>
      <p:ext uri="{BB962C8B-B14F-4D97-AF65-F5344CB8AC3E}">
        <p14:creationId xmlns:p14="http://schemas.microsoft.com/office/powerpoint/2010/main" val="20949845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Title 71"/>
          <p:cNvSpPr>
            <a:spLocks noGrp="1"/>
          </p:cNvSpPr>
          <p:nvPr>
            <p:ph type="title"/>
          </p:nvPr>
        </p:nvSpPr>
        <p:spPr/>
        <p:txBody>
          <a:bodyPr/>
          <a:lstStyle/>
          <a:p>
            <a:r>
              <a:rPr lang="en-US">
                <a:latin typeface="Times New Roman" charset="0"/>
                <a:ea typeface="ＭＳ Ｐゴシック" charset="0"/>
                <a:cs typeface="ＭＳ Ｐゴシック" charset="0"/>
              </a:rPr>
              <a:t>2 Chronicles Book Chart</a:t>
            </a:r>
          </a:p>
        </p:txBody>
      </p:sp>
      <p:pic>
        <p:nvPicPr>
          <p:cNvPr id="209922" name="Picture 73"/>
          <p:cNvPicPr>
            <a:picLocks noChangeAspect="1" noChangeArrowheads="1"/>
          </p:cNvPicPr>
          <p:nvPr/>
        </p:nvPicPr>
        <p:blipFill>
          <a:blip r:embed="rId2">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latin typeface="Arial" charset="0"/>
                <a:cs typeface="Arial" charset="0"/>
              </a:rPr>
              <a:t>271</a:t>
            </a:r>
          </a:p>
        </p:txBody>
      </p:sp>
      <p:grpSp>
        <p:nvGrpSpPr>
          <p:cNvPr id="209924" name="Group 70"/>
          <p:cNvGrpSpPr>
            <a:grpSpLocks/>
          </p:cNvGrpSpPr>
          <p:nvPr/>
        </p:nvGrpSpPr>
        <p:grpSpPr bwMode="auto">
          <a:xfrm>
            <a:off x="0" y="685800"/>
            <a:ext cx="9144000" cy="61722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eaLnBrk="1" hangingPunct="1">
                  <a:lnSpc>
                    <a:spcPct val="100000"/>
                  </a:lnSpc>
                  <a:spcBef>
                    <a:spcPct val="0"/>
                  </a:spcBef>
                  <a:buFontTx/>
                  <a:buNone/>
                  <a:defRPr/>
                </a:pPr>
                <a:r>
                  <a:rPr kumimoji="0" lang="en-US" altLang="zh-CN" sz="3600" dirty="0">
                    <a:latin typeface="Arial Narrow" pitchFamily="-105" charset="0"/>
                    <a:ea typeface="SimSun" pitchFamily="2" charset="-122"/>
                    <a:cs typeface="SimSun" pitchFamily="2" charset="-122"/>
                  </a:rPr>
                  <a:t> David</a:t>
                </a:r>
                <a:r>
                  <a:rPr kumimoji="0" lang="fr-FR" altLang="zh-CN" sz="3600" dirty="0">
                    <a:latin typeface="Arial Narrow" pitchFamily="-105" charset="0"/>
                    <a:ea typeface="SimSun" pitchFamily="2" charset="-122"/>
                    <a:cs typeface="SimSun" pitchFamily="2" charset="-122"/>
                  </a:rPr>
                  <a:t>'</a:t>
                </a:r>
                <a:r>
                  <a:rPr kumimoji="0" lang="en-US" altLang="zh-CN" sz="3600" dirty="0">
                    <a:latin typeface="Arial Narrow" pitchFamily="-105" charset="0"/>
                    <a:ea typeface="SimSun" pitchFamily="2" charset="-122"/>
                    <a:cs typeface="SimSun" pitchFamily="2" charset="-122"/>
                  </a:rPr>
                  <a:t>s Line Preserved</a:t>
                </a: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Solomon</a:t>
                </a:r>
                <a:endParaRPr kumimoji="0" lang="en-US" altLang="zh-CN" sz="2800" b="0">
                  <a:ea typeface="SimSun" charset="0"/>
                  <a:cs typeface="SimSun"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Davidic Dynasty</a:t>
                </a:r>
                <a:endParaRPr kumimoji="0" lang="en-US" altLang="zh-CN" sz="2800" b="0">
                  <a:ea typeface="SimSun" charset="0"/>
                  <a:cs typeface="SimSun"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Chapters 1–9</a:t>
                </a:r>
                <a:endParaRPr kumimoji="0" lang="en-US" altLang="zh-CN" sz="2800" b="0">
                  <a:ea typeface="SimSun" charset="0"/>
                  <a:cs typeface="SimSun"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Chapters 10–36</a:t>
                </a:r>
                <a:endParaRPr kumimoji="0" lang="en-US" altLang="zh-CN" sz="2800" b="0">
                  <a:ea typeface="SimSun" charset="0"/>
                  <a:cs typeface="SimSun"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Temple Constructed</a:t>
                </a:r>
                <a:endParaRPr kumimoji="0" lang="en-US" altLang="zh-CN" sz="2800" b="0">
                  <a:ea typeface="SimSun" charset="0"/>
                  <a:cs typeface="SimSun"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Temple Destroyed</a:t>
                </a:r>
                <a:endParaRPr kumimoji="0" lang="en-US" altLang="zh-CN" sz="2800" b="0">
                  <a:ea typeface="SimSun" charset="0"/>
                  <a:cs typeface="SimSun"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Royalty</a:t>
                </a:r>
                <a:endParaRPr kumimoji="0" lang="en-US" altLang="zh-CN" sz="2800" b="0">
                  <a:ea typeface="SimSun" charset="0"/>
                  <a:cs typeface="SimSun"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Ruins</a:t>
                </a:r>
                <a:endParaRPr kumimoji="0" lang="en-US" altLang="zh-CN" sz="2800" b="0">
                  <a:ea typeface="SimSun" charset="0"/>
                  <a:cs typeface="SimSun"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40 Years</a:t>
                </a:r>
                <a:endParaRPr kumimoji="0" lang="en-US" altLang="zh-CN" sz="2800" b="0">
                  <a:ea typeface="SimSun" charset="0"/>
                  <a:cs typeface="SimSun"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393 Years</a:t>
                </a:r>
                <a:endParaRPr kumimoji="0" lang="en-US" altLang="zh-CN" sz="2800" b="0">
                  <a:ea typeface="SimSun" charset="0"/>
                  <a:cs typeface="SimSun"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 971-931 BC</a:t>
                </a:r>
                <a:endParaRPr kumimoji="0" lang="en-US" altLang="zh-CN" sz="2800" b="0">
                  <a:ea typeface="SimSun" charset="0"/>
                  <a:cs typeface="SimSun"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800">
                    <a:ea typeface="SimSun" charset="0"/>
                    <a:cs typeface="SimSun" charset="0"/>
                  </a:rPr>
                  <a:t>931-538 BC</a:t>
                </a:r>
                <a:endParaRPr kumimoji="0" lang="en-US" altLang="zh-CN" sz="2800" b="0">
                  <a:ea typeface="SimSun" charset="0"/>
                  <a:cs typeface="SimSun"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Wealth &amp; Wisdom</a:t>
                </a:r>
                <a:endParaRPr kumimoji="0" lang="en-US" altLang="zh-CN" sz="2000" b="0">
                  <a:ea typeface="SimSun" charset="0"/>
                  <a:cs typeface="SimSun" charset="0"/>
                </a:endParaRPr>
              </a:p>
              <a:p>
                <a:pPr algn="ctr">
                  <a:lnSpc>
                    <a:spcPct val="100000"/>
                  </a:lnSpc>
                  <a:spcBef>
                    <a:spcPct val="0"/>
                  </a:spcBef>
                  <a:buFontTx/>
                  <a:buNone/>
                </a:pPr>
                <a:r>
                  <a:rPr kumimoji="0" lang="en-US" altLang="zh-CN" sz="2000">
                    <a:ea typeface="SimSun" charset="0"/>
                    <a:cs typeface="SimSun" charset="0"/>
                  </a:rPr>
                  <a:t>1</a:t>
                </a:r>
                <a:endParaRPr kumimoji="0" lang="en-US" altLang="zh-CN" sz="2000" b="0">
                  <a:ea typeface="SimSun" charset="0"/>
                  <a:cs typeface="SimSun"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Temple </a:t>
                </a:r>
                <a:r>
                  <a:rPr kumimoji="0" lang="en-US" altLang="zh-CN" sz="1900">
                    <a:ea typeface="SimSun" charset="0"/>
                    <a:cs typeface="SimSun" charset="0"/>
                  </a:rPr>
                  <a:t>Construction</a:t>
                </a:r>
                <a:endParaRPr kumimoji="0" lang="en-US" altLang="zh-CN" sz="1900" b="0">
                  <a:ea typeface="SimSun" charset="0"/>
                  <a:cs typeface="SimSun" charset="0"/>
                </a:endParaRPr>
              </a:p>
              <a:p>
                <a:pPr algn="ctr">
                  <a:lnSpc>
                    <a:spcPct val="100000"/>
                  </a:lnSpc>
                  <a:spcBef>
                    <a:spcPct val="0"/>
                  </a:spcBef>
                  <a:buFontTx/>
                  <a:buNone/>
                </a:pPr>
                <a:r>
                  <a:rPr kumimoji="0" lang="en-US" altLang="zh-CN" sz="2000">
                    <a:ea typeface="SimSun" charset="0"/>
                    <a:cs typeface="SimSun" charset="0"/>
                  </a:rPr>
                  <a:t>2–7</a:t>
                </a:r>
                <a:endParaRPr kumimoji="0" lang="en-US" altLang="zh-CN" sz="2000" b="0">
                  <a:ea typeface="SimSun" charset="0"/>
                  <a:cs typeface="SimSun"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sz="2000">
                    <a:ea typeface="SimSun" charset="0"/>
                    <a:cs typeface="SimSun" charset="0"/>
                  </a:rPr>
                  <a:t> Successes</a:t>
                </a:r>
                <a:endParaRPr kumimoji="0" lang="en-US" altLang="zh-CN" sz="2000" b="0">
                  <a:ea typeface="SimSun" charset="0"/>
                  <a:cs typeface="SimSun" charset="0"/>
                </a:endParaRPr>
              </a:p>
              <a:p>
                <a:pPr algn="ctr">
                  <a:lnSpc>
                    <a:spcPct val="100000"/>
                  </a:lnSpc>
                  <a:spcBef>
                    <a:spcPct val="0"/>
                  </a:spcBef>
                  <a:buFontTx/>
                  <a:buNone/>
                </a:pPr>
                <a:r>
                  <a:rPr kumimoji="0" lang="en-US" altLang="zh-CN" sz="2000">
                    <a:ea typeface="SimSun" charset="0"/>
                    <a:cs typeface="SimSun" charset="0"/>
                  </a:rPr>
                  <a:t>&amp; Death</a:t>
                </a:r>
                <a:endParaRPr kumimoji="0" lang="en-US" altLang="zh-CN" sz="2000" b="0">
                  <a:ea typeface="SimSun" charset="0"/>
                  <a:cs typeface="SimSun" charset="0"/>
                </a:endParaRPr>
              </a:p>
              <a:p>
                <a:pPr algn="ctr">
                  <a:lnSpc>
                    <a:spcPct val="100000"/>
                  </a:lnSpc>
                  <a:spcBef>
                    <a:spcPct val="0"/>
                  </a:spcBef>
                  <a:buFontTx/>
                  <a:buNone/>
                </a:pPr>
                <a:r>
                  <a:rPr kumimoji="0" lang="en-US" altLang="zh-CN" sz="2000">
                    <a:ea typeface="SimSun" charset="0"/>
                    <a:cs typeface="SimSun" charset="0"/>
                  </a:rPr>
                  <a:t>8–9</a:t>
                </a:r>
                <a:endParaRPr kumimoji="0" lang="en-US" altLang="zh-CN" sz="2000" b="0">
                  <a:ea typeface="SimSun" charset="0"/>
                  <a:cs typeface="SimSun"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2000">
                    <a:ea typeface="SimSun" charset="0"/>
                    <a:cs typeface="SimSun" charset="0"/>
                  </a:rPr>
                  <a:t>Kingdom Divides via Rehoboam</a:t>
                </a:r>
                <a:endParaRPr kumimoji="0" lang="en-US" altLang="zh-CN" sz="2000" b="0">
                  <a:ea typeface="SimSun" charset="0"/>
                  <a:cs typeface="SimSun" charset="0"/>
                </a:endParaRPr>
              </a:p>
              <a:p>
                <a:pPr algn="ctr">
                  <a:lnSpc>
                    <a:spcPct val="80000"/>
                  </a:lnSpc>
                  <a:spcBef>
                    <a:spcPct val="0"/>
                  </a:spcBef>
                  <a:buFontTx/>
                  <a:buNone/>
                </a:pPr>
                <a:r>
                  <a:rPr kumimoji="0" lang="en-US" altLang="zh-CN" sz="2000">
                    <a:ea typeface="SimSun" charset="0"/>
                    <a:cs typeface="SimSun" charset="0"/>
                  </a:rPr>
                  <a:t>10–12</a:t>
                </a:r>
                <a:endParaRPr kumimoji="0" lang="en-US" altLang="zh-CN" sz="2000" b="0">
                  <a:ea typeface="SimSun" charset="0"/>
                  <a:cs typeface="SimSun"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2000">
                    <a:ea typeface="SimSun" charset="0"/>
                    <a:cs typeface="SimSun" charset="0"/>
                  </a:rPr>
                  <a:t>7 Bad, </a:t>
                </a:r>
                <a:endParaRPr kumimoji="0" lang="en-US" altLang="zh-CN" sz="2000" b="0">
                  <a:ea typeface="SimSun" charset="0"/>
                  <a:cs typeface="SimSun" charset="0"/>
                </a:endParaRPr>
              </a:p>
              <a:p>
                <a:pPr algn="ctr">
                  <a:lnSpc>
                    <a:spcPct val="80000"/>
                  </a:lnSpc>
                  <a:spcBef>
                    <a:spcPct val="0"/>
                  </a:spcBef>
                  <a:buFontTx/>
                  <a:buNone/>
                </a:pPr>
                <a:r>
                  <a:rPr kumimoji="0" lang="en-US" altLang="zh-CN" sz="2000">
                    <a:ea typeface="SimSun" charset="0"/>
                    <a:cs typeface="SimSun" charset="0"/>
                  </a:rPr>
                  <a:t>8 Good Kings</a:t>
                </a:r>
                <a:endParaRPr kumimoji="0" lang="en-US" altLang="zh-CN" sz="2000" b="0">
                  <a:ea typeface="SimSun" charset="0"/>
                  <a:cs typeface="SimSun" charset="0"/>
                </a:endParaRPr>
              </a:p>
              <a:p>
                <a:pPr algn="ctr">
                  <a:lnSpc>
                    <a:spcPct val="80000"/>
                  </a:lnSpc>
                  <a:spcBef>
                    <a:spcPct val="0"/>
                  </a:spcBef>
                  <a:buFontTx/>
                  <a:buNone/>
                </a:pPr>
                <a:r>
                  <a:rPr kumimoji="0" lang="en-US" altLang="zh-CN" sz="2000">
                    <a:ea typeface="SimSun" charset="0"/>
                    <a:cs typeface="SimSun" charset="0"/>
                  </a:rPr>
                  <a:t>13–35</a:t>
                </a:r>
                <a:endParaRPr kumimoji="0" lang="en-US" altLang="zh-CN" sz="2000" b="0">
                  <a:ea typeface="SimSun" charset="0"/>
                  <a:cs typeface="SimSun"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80000"/>
                  </a:lnSpc>
                  <a:spcBef>
                    <a:spcPct val="0"/>
                  </a:spcBef>
                  <a:buFontTx/>
                  <a:buNone/>
                </a:pPr>
                <a:r>
                  <a:rPr kumimoji="0" lang="en-US" altLang="zh-CN" sz="2000">
                    <a:ea typeface="SimSun" charset="0"/>
                    <a:cs typeface="SimSun" charset="0"/>
                  </a:rPr>
                  <a:t>4 Bad Kings then Judah Falls</a:t>
                </a:r>
                <a:endParaRPr kumimoji="0" lang="en-US" altLang="zh-CN" sz="2000" b="0">
                  <a:ea typeface="SimSun" charset="0"/>
                  <a:cs typeface="SimSun" charset="0"/>
                </a:endParaRPr>
              </a:p>
              <a:p>
                <a:pPr algn="ctr">
                  <a:lnSpc>
                    <a:spcPct val="80000"/>
                  </a:lnSpc>
                  <a:spcBef>
                    <a:spcPct val="0"/>
                  </a:spcBef>
                  <a:buFontTx/>
                  <a:buNone/>
                </a:pPr>
                <a:r>
                  <a:rPr kumimoji="0" lang="en-US" altLang="zh-CN" sz="2000">
                    <a:ea typeface="SimSun" charset="0"/>
                    <a:cs typeface="SimSun" charset="0"/>
                  </a:rPr>
                  <a:t>36</a:t>
                </a:r>
                <a:endParaRPr kumimoji="0" lang="en-US" altLang="zh-CN" sz="2000" b="0">
                  <a:ea typeface="SimSun" charset="0"/>
                  <a:cs typeface="SimSun"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1 Kings 1–11</a:t>
                </a:r>
                <a:endParaRPr kumimoji="0" lang="en-US" altLang="zh-CN" b="0">
                  <a:ea typeface="SimSun" charset="0"/>
                  <a:cs typeface="SimSun"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1 Kings 12–22</a:t>
                </a:r>
                <a:endParaRPr kumimoji="0" lang="en-US" altLang="zh-CN" b="0">
                  <a:ea typeface="SimSun" charset="0"/>
                  <a:cs typeface="SimSun"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1" hangingPunct="1">
                  <a:lnSpc>
                    <a:spcPct val="100000"/>
                  </a:lnSpc>
                  <a:spcBef>
                    <a:spcPct val="0"/>
                  </a:spcBef>
                  <a:buFontTx/>
                  <a:buNone/>
                </a:pPr>
                <a:r>
                  <a:rPr kumimoji="0" lang="en-US" altLang="zh-CN">
                    <a:ea typeface="SimSun" charset="0"/>
                    <a:cs typeface="SimSun" charset="0"/>
                  </a:rPr>
                  <a:t>2 Kings 1–25</a:t>
                </a:r>
                <a:endParaRPr kumimoji="0" lang="en-US" altLang="zh-CN" b="0">
                  <a:ea typeface="SimSun" charset="0"/>
                  <a:cs typeface="SimSun"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209925" name="WordArt 71"/>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buFontTx/>
              <a:buNone/>
            </a:pP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2 Chronicles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Arial" charset="0"/>
              <a:cs typeface="Arial" charset="0"/>
            </a:endParaRPr>
          </a:p>
        </p:txBody>
      </p:sp>
      <p:pic>
        <p:nvPicPr>
          <p:cNvPr id="102402" name="Picture 3" descr="OSLMN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685800"/>
            <a:ext cx="7620000" cy="532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Text Box 4"/>
          <p:cNvSpPr txBox="1">
            <a:spLocks noChangeArrowheads="1"/>
          </p:cNvSpPr>
          <p:nvPr/>
        </p:nvSpPr>
        <p:spPr bwMode="auto">
          <a:xfrm>
            <a:off x="6096000" y="6156325"/>
            <a:ext cx="3048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lnSpc>
                <a:spcPct val="100000"/>
              </a:lnSpc>
              <a:spcBef>
                <a:spcPct val="50000"/>
              </a:spcBef>
              <a:buFontTx/>
              <a:buNone/>
              <a:defRPr/>
            </a:pPr>
            <a:r>
              <a:rPr kumimoji="0" lang="en-US" sz="4000" dirty="0">
                <a:solidFill>
                  <a:srgbClr val="FFFFFF"/>
                </a:solidFill>
                <a:latin typeface="Arial"/>
                <a:cs typeface="Arial"/>
              </a:rPr>
              <a:t>Solomon</a:t>
            </a:r>
          </a:p>
        </p:txBody>
      </p:sp>
      <p:sp>
        <p:nvSpPr>
          <p:cNvPr id="102404" name="Title 4"/>
          <p:cNvSpPr>
            <a:spLocks noGrp="1"/>
          </p:cNvSpPr>
          <p:nvPr>
            <p:ph type="title" idx="4294967295"/>
          </p:nvPr>
        </p:nvSpPr>
        <p:spPr>
          <a:xfrm>
            <a:off x="685800" y="609600"/>
            <a:ext cx="5486400" cy="1143000"/>
          </a:xfrm>
        </p:spPr>
        <p:txBody>
          <a:bodyPr/>
          <a:lstStyle/>
          <a:p>
            <a:r>
              <a:rPr lang="en-US">
                <a:latin typeface="Arial" charset="0"/>
                <a:ea typeface="ＭＳ Ｐゴシック" charset="0"/>
                <a:cs typeface="Arial" charset="0"/>
              </a:rPr>
              <a:t>The Temple</a:t>
            </a:r>
          </a:p>
        </p:txBody>
      </p:sp>
    </p:spTree>
    <p:extLst>
      <p:ext uri="{BB962C8B-B14F-4D97-AF65-F5344CB8AC3E}">
        <p14:creationId xmlns:p14="http://schemas.microsoft.com/office/powerpoint/2010/main" val="2018387313"/>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 </a:t>
                </a:r>
              </a:p>
              <a:p>
                <a:pPr algn="ctr">
                  <a:lnSpc>
                    <a:spcPct val="100000"/>
                  </a:lnSpc>
                  <a:spcBef>
                    <a:spcPct val="0"/>
                  </a:spcBef>
                  <a:buFontTx/>
                  <a:buNone/>
                </a:pPr>
                <a:endParaRPr kumimoji="0" lang="en-US">
                  <a:solidFill>
                    <a:srgbClr val="FFFFFF"/>
                  </a:solidFill>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u="sng">
                    <a:solidFill>
                      <a:srgbClr val="FFFFFF"/>
                    </a:solidFill>
                  </a:rPr>
                  <a:t>David </a:t>
                </a:r>
                <a:endParaRPr kumimoji="0" lang="en-US">
                  <a:solidFill>
                    <a:srgbClr val="FFFFFF"/>
                  </a:solidFill>
                </a:endParaRPr>
              </a:p>
              <a:p>
                <a:pPr algn="ctr">
                  <a:lnSpc>
                    <a:spcPct val="100000"/>
                  </a:lnSpc>
                  <a:spcBef>
                    <a:spcPct val="0"/>
                  </a:spcBef>
                  <a:buFontTx/>
                  <a:buNone/>
                </a:pPr>
                <a:r>
                  <a:rPr kumimoji="0" lang="en-US">
                    <a:solidFill>
                      <a:srgbClr val="FFFFFF"/>
                    </a:solidFill>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u="sng">
                    <a:solidFill>
                      <a:srgbClr val="FFFFFF"/>
                    </a:solidFill>
                  </a:rPr>
                  <a:t>Solomon </a:t>
                </a:r>
                <a:endParaRPr kumimoji="0" lang="en-US">
                  <a:solidFill>
                    <a:srgbClr val="FFFFFF"/>
                  </a:solidFill>
                </a:endParaRPr>
              </a:p>
              <a:p>
                <a:pPr algn="ctr">
                  <a:lnSpc>
                    <a:spcPct val="100000"/>
                  </a:lnSpc>
                  <a:spcBef>
                    <a:spcPct val="0"/>
                  </a:spcBef>
                  <a:buFontTx/>
                  <a:buNone/>
                </a:pPr>
                <a:r>
                  <a:rPr kumimoji="0" lang="en-US">
                    <a:solidFill>
                      <a:srgbClr val="FFFFFF"/>
                    </a:solidFill>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Ark location before transfer</a:t>
                </a:r>
                <a:endParaRPr kumimoji="0" lang="en-US">
                  <a:solidFill>
                    <a:srgbClr val="FFFFFF"/>
                  </a:solidFill>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Ark location after transfer</a:t>
                </a:r>
                <a:endParaRPr kumimoji="0" lang="en-US">
                  <a:solidFill>
                    <a:srgbClr val="FFFFFF"/>
                  </a:solidFill>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80000"/>
                  </a:lnSpc>
                  <a:spcBef>
                    <a:spcPct val="0"/>
                  </a:spcBef>
                  <a:buFontTx/>
                  <a:buNone/>
                </a:pPr>
                <a:r>
                  <a:rPr kumimoji="0" lang="en-US">
                    <a:solidFill>
                      <a:srgbClr val="FFFFFF"/>
                    </a:solidFill>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sz="2000">
                    <a:solidFill>
                      <a:srgbClr val="FFFFFF"/>
                    </a:solidFill>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Consultation with Israel</a:t>
                </a:r>
                <a:r>
                  <a:rPr kumimoji="0" lang="fr-FR" altLang="ja-JP" i="1">
                    <a:solidFill>
                      <a:srgbClr val="FFFFFF"/>
                    </a:solidFill>
                  </a:rPr>
                  <a:t>'</a:t>
                </a:r>
                <a:r>
                  <a:rPr kumimoji="0" lang="en-US" i="1">
                    <a:solidFill>
                      <a:srgbClr val="FFFFFF"/>
                    </a:solidFill>
                  </a:rPr>
                  <a:t>s leaders &amp; national procession</a:t>
                </a:r>
                <a:endParaRPr kumimoji="0" lang="en-US">
                  <a:solidFill>
                    <a:srgbClr val="FFFFFF"/>
                  </a:solidFill>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Transports the ark correctly</a:t>
                </a:r>
                <a:endParaRPr kumimoji="0" lang="en-US">
                  <a:solidFill>
                    <a:srgbClr val="FFFFFF"/>
                  </a:solidFill>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Celebration of praise at arrival</a:t>
                </a:r>
                <a:endParaRPr kumimoji="0" lang="en-US">
                  <a:solidFill>
                    <a:srgbClr val="FFFFFF"/>
                  </a:solidFill>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System of regular worship set up</a:t>
                </a:r>
                <a:endParaRPr kumimoji="0" lang="en-US">
                  <a:solidFill>
                    <a:srgbClr val="FFFFFF"/>
                  </a:solidFill>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Divine revelation given</a:t>
                </a:r>
                <a:endParaRPr kumimoji="0" lang="en-US">
                  <a:solidFill>
                    <a:srgbClr val="FFFFFF"/>
                  </a:solidFill>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i="1">
                    <a:solidFill>
                      <a:srgbClr val="FFFFFF"/>
                    </a:solidFill>
                  </a:rPr>
                  <a:t>Prayer by the king</a:t>
                </a:r>
                <a:endParaRPr kumimoji="0" lang="en-US">
                  <a:solidFill>
                    <a:srgbClr val="FFFFFF"/>
                  </a:solidFill>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endParaRPr lang="en-US">
                  <a:solidFill>
                    <a:srgbClr val="FFFFFF"/>
                  </a:solidFill>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eaLnBrk="1" hangingPunct="1">
                  <a:lnSpc>
                    <a:spcPct val="100000"/>
                  </a:lnSpc>
                  <a:spcBef>
                    <a:spcPct val="0"/>
                  </a:spcBef>
                  <a:buFontTx/>
                  <a:buNone/>
                </a:pPr>
                <a:r>
                  <a:rPr kumimoji="0" lang="en-US">
                    <a:solidFill>
                      <a:srgbClr val="FFFFFF"/>
                    </a:solidFill>
                  </a:rPr>
                  <a:t>6:12-42</a:t>
                </a:r>
              </a:p>
            </p:txBody>
          </p:sp>
        </p:grpSp>
      </p:grpSp>
      <p:sp>
        <p:nvSpPr>
          <p:cNvPr id="3" name="Notched Right Arrow 2"/>
          <p:cNvSpPr/>
          <p:nvPr/>
        </p:nvSpPr>
        <p:spPr bwMode="auto">
          <a:xfrm rot="10800000">
            <a:off x="7020272" y="6093295"/>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a:endParaRPr lang="en-US">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3379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79"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en-US" sz="1600">
                <a:solidFill>
                  <a:srgbClr val="FFFFFF"/>
                </a:solidFill>
                <a:latin typeface="Comic Sans MS" pitchFamily="-112" charset="0"/>
              </a:rPr>
              <a:t>1 Kings 6:14-38;  Matt 21:12-17</a:t>
            </a:r>
          </a:p>
        </p:txBody>
      </p:sp>
      <p:sp>
        <p:nvSpPr>
          <p:cNvPr id="75782"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5785"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nSpc>
                <a:spcPct val="100000"/>
              </a:lnSpc>
              <a:spcBef>
                <a:spcPct val="50000"/>
              </a:spcBef>
              <a:buFontTx/>
              <a:buNone/>
            </a:pPr>
            <a:r>
              <a:rPr kumimoji="0" lang="en-US" sz="1600">
                <a:solidFill>
                  <a:srgbClr val="FFFFFF"/>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624672" name="Text Box 32"/>
          <p:cNvSpPr txBox="1">
            <a:spLocks noChangeArrowheads="1"/>
          </p:cNvSpPr>
          <p:nvPr/>
        </p:nvSpPr>
        <p:spPr bwMode="auto">
          <a:xfrm>
            <a:off x="263525" y="1535113"/>
            <a:ext cx="5127625"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en-US" sz="3200" dirty="0">
                <a:solidFill>
                  <a:srgbClr val="FFEA18"/>
                </a:solidFill>
                <a:effectLst>
                  <a:outerShdw blurRad="50800" dist="63500" dir="2700000" algn="tl" rotWithShape="0">
                    <a:srgbClr val="000000"/>
                  </a:outerShdw>
                </a:effectLst>
                <a:latin typeface="Arial" pitchFamily="-112" charset="0"/>
              </a:rPr>
              <a:t>• Spiritual</a:t>
            </a:r>
          </a:p>
        </p:txBody>
      </p:sp>
      <p:sp>
        <p:nvSpPr>
          <p:cNvPr id="624673" name="Text Box 33"/>
          <p:cNvSpPr txBox="1">
            <a:spLocks noChangeArrowheads="1"/>
          </p:cNvSpPr>
          <p:nvPr/>
        </p:nvSpPr>
        <p:spPr bwMode="auto">
          <a:xfrm>
            <a:off x="827088" y="2127250"/>
            <a:ext cx="5127625" cy="579438"/>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en-US" sz="3200">
                <a:solidFill>
                  <a:srgbClr val="FFEA18"/>
                </a:solidFill>
                <a:effectLst>
                  <a:outerShdw blurRad="50800" dist="63500" dir="2700000" algn="tl" rotWithShape="0">
                    <a:srgbClr val="000000"/>
                  </a:outerShdw>
                </a:effectLst>
                <a:latin typeface="Arial" pitchFamily="-112" charset="0"/>
              </a:rPr>
              <a:t>• Theological</a:t>
            </a:r>
          </a:p>
        </p:txBody>
      </p:sp>
      <p:sp>
        <p:nvSpPr>
          <p:cNvPr id="624674" name="Text Box 34"/>
          <p:cNvSpPr txBox="1">
            <a:spLocks noChangeArrowheads="1"/>
          </p:cNvSpPr>
          <p:nvPr/>
        </p:nvSpPr>
        <p:spPr bwMode="auto">
          <a:xfrm>
            <a:off x="1355725" y="2719388"/>
            <a:ext cx="5127625"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en-US" sz="3200">
                <a:solidFill>
                  <a:srgbClr val="FFEA18"/>
                </a:solidFill>
                <a:effectLst>
                  <a:outerShdw blurRad="50800" dist="63500" dir="2700000" algn="tl" rotWithShape="0">
                    <a:srgbClr val="000000"/>
                  </a:outerShdw>
                </a:effectLst>
                <a:latin typeface="Arial" pitchFamily="-112" charset="0"/>
              </a:rPr>
              <a:t>• Political</a:t>
            </a:r>
          </a:p>
        </p:txBody>
      </p:sp>
      <p:sp>
        <p:nvSpPr>
          <p:cNvPr id="624675" name="Text Box 35"/>
          <p:cNvSpPr txBox="1">
            <a:spLocks noChangeArrowheads="1"/>
          </p:cNvSpPr>
          <p:nvPr/>
        </p:nvSpPr>
        <p:spPr bwMode="auto">
          <a:xfrm>
            <a:off x="1909763" y="3297238"/>
            <a:ext cx="6005512" cy="579437"/>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en-US" sz="3200">
                <a:solidFill>
                  <a:srgbClr val="FFEA18"/>
                </a:solidFill>
                <a:effectLst>
                  <a:outerShdw blurRad="50800" dist="63500" dir="2700000" algn="tl" rotWithShape="0">
                    <a:srgbClr val="000000"/>
                  </a:outerShdw>
                </a:effectLst>
                <a:latin typeface="Arial" pitchFamily="-112" charset="0"/>
              </a:rPr>
              <a:t>• Geographical</a:t>
            </a:r>
          </a:p>
        </p:txBody>
      </p:sp>
      <p:sp>
        <p:nvSpPr>
          <p:cNvPr id="624676" name="Text Box 36"/>
          <p:cNvSpPr txBox="1">
            <a:spLocks noChangeArrowheads="1"/>
          </p:cNvSpPr>
          <p:nvPr/>
        </p:nvSpPr>
        <p:spPr bwMode="auto">
          <a:xfrm>
            <a:off x="2514600" y="3952875"/>
            <a:ext cx="6629400" cy="579438"/>
          </a:xfrm>
          <a:prstGeom prst="rect">
            <a:avLst/>
          </a:prstGeom>
          <a:noFill/>
          <a:ln w="12700">
            <a:noFill/>
            <a:miter lim="800000"/>
            <a:headEnd/>
            <a:tailEnd/>
          </a:ln>
          <a:effectLst/>
        </p:spPr>
        <p:txBody>
          <a:bodyPr>
            <a:spAutoFit/>
          </a:bodyPr>
          <a:lstStyle/>
          <a:p>
            <a:pPr>
              <a:lnSpc>
                <a:spcPct val="100000"/>
              </a:lnSpc>
              <a:spcBef>
                <a:spcPct val="50000"/>
              </a:spcBef>
              <a:buFontTx/>
              <a:buNone/>
              <a:defRPr/>
            </a:pPr>
            <a:r>
              <a:rPr kumimoji="0" lang="en-US" sz="3200">
                <a:solidFill>
                  <a:srgbClr val="FFEA18"/>
                </a:solidFill>
                <a:effectLst>
                  <a:outerShdw blurRad="50800" dist="63500" dir="2700000" algn="tl" rotWithShape="0">
                    <a:srgbClr val="000000"/>
                  </a:outerShdw>
                </a:effectLst>
                <a:latin typeface="Arial" pitchFamily="-112" charset="0"/>
              </a:rPr>
              <a:t>• Eschatological</a:t>
            </a:r>
          </a:p>
        </p:txBody>
      </p:sp>
      <p:grpSp>
        <p:nvGrpSpPr>
          <p:cNvPr id="75792" name="Group 4"/>
          <p:cNvGrpSpPr>
            <a:grpSpLocks/>
          </p:cNvGrpSpPr>
          <p:nvPr/>
        </p:nvGrpSpPr>
        <p:grpSpPr bwMode="auto">
          <a:xfrm>
            <a:off x="8018463" y="3436938"/>
            <a:ext cx="981075" cy="1843087"/>
            <a:chOff x="5051" y="2165"/>
            <a:chExt cx="618" cy="1161"/>
          </a:xfrm>
        </p:grpSpPr>
        <p:grpSp>
          <p:nvGrpSpPr>
            <p:cNvPr id="75794" name="Group 5"/>
            <p:cNvGrpSpPr>
              <a:grpSpLocks/>
            </p:cNvGrpSpPr>
            <p:nvPr/>
          </p:nvGrpSpPr>
          <p:grpSpPr bwMode="auto">
            <a:xfrm>
              <a:off x="5051" y="2165"/>
              <a:ext cx="618" cy="1161"/>
              <a:chOff x="5051" y="2165"/>
              <a:chExt cx="618" cy="1161"/>
            </a:xfrm>
          </p:grpSpPr>
          <p:sp>
            <p:nvSpPr>
              <p:cNvPr id="7579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79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0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a:lnSpc>
                    <a:spcPct val="100000"/>
                  </a:lnSpc>
                  <a:spcBef>
                    <a:spcPct val="0"/>
                  </a:spcBef>
                  <a:buFontTx/>
                  <a:buNone/>
                </a:pPr>
                <a:endParaRPr kumimoji="0" lang="en-US" sz="2800" b="0">
                  <a:solidFill>
                    <a:srgbClr val="00DFCA"/>
                  </a:solidFill>
                  <a:latin typeface="Matura MT Script Capitals" charset="0"/>
                </a:endParaRPr>
              </a:p>
            </p:txBody>
          </p:sp>
          <p:sp>
            <p:nvSpPr>
              <p:cNvPr id="75812" name="Rectangle 2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nSpc>
                    <a:spcPct val="100000"/>
                  </a:lnSpc>
                  <a:spcBef>
                    <a:spcPct val="0"/>
                  </a:spcBef>
                  <a:buFontTx/>
                  <a:buNone/>
                </a:pPr>
                <a:r>
                  <a:rPr kumimoji="0" lang="en-US" sz="900">
                    <a:solidFill>
                      <a:srgbClr val="000000"/>
                    </a:solidFill>
                    <a:latin typeface="Chicago" charset="0"/>
                  </a:rPr>
                  <a:t>ROYALTY</a:t>
                </a:r>
              </a:p>
            </p:txBody>
          </p:sp>
        </p:grpSp>
        <p:sp>
          <p:nvSpPr>
            <p:cNvPr id="75795" name="Rectangle 2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nSpc>
                  <a:spcPct val="100000"/>
                </a:lnSpc>
                <a:spcBef>
                  <a:spcPct val="0"/>
                </a:spcBef>
                <a:buFontTx/>
                <a:buNone/>
              </a:pPr>
              <a:r>
                <a:rPr kumimoji="0" lang="en-US" sz="900">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ea typeface="ＭＳ Ｐゴシック" charset="0"/>
                <a:cs typeface="ＭＳ Ｐゴシック" charset="0"/>
              </a:rPr>
              <a:t>THE ENORMOUS IMPORTANCE OF THE TEMPLE MOUNT!</a:t>
            </a:r>
          </a:p>
        </p:txBody>
      </p:sp>
    </p:spTree>
    <p:extLst>
      <p:ext uri="{BB962C8B-B14F-4D97-AF65-F5344CB8AC3E}">
        <p14:creationId xmlns:p14="http://schemas.microsoft.com/office/powerpoint/2010/main" val="1342850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nSpc>
                <a:spcPct val="100000"/>
              </a:lnSpc>
              <a:spcBef>
                <a:spcPct val="50000"/>
              </a:spcBef>
              <a:buFontTx/>
              <a:buNone/>
            </a:pPr>
            <a:endParaRPr kumimoji="0" lang="en-US" sz="1600">
              <a:solidFill>
                <a:srgbClr val="FFFFFF"/>
              </a:solidFill>
              <a:latin typeface="Comic Sans MS" charset="0"/>
            </a:endParaRPr>
          </a:p>
        </p:txBody>
      </p:sp>
      <p:sp>
        <p:nvSpPr>
          <p:cNvPr id="77826"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2000" b="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lnSpc>
                <a:spcPct val="100000"/>
              </a:lnSpc>
              <a:spcBef>
                <a:spcPct val="0"/>
              </a:spcBef>
              <a:buFontTx/>
              <a:buNone/>
              <a:defRPr/>
            </a:pPr>
            <a:r>
              <a:rPr kumimoji="0" lang="en-US" sz="1000">
                <a:solidFill>
                  <a:srgbClr val="FFFFFF"/>
                </a:solidFill>
                <a:effectLst>
                  <a:outerShdw blurRad="38100" dist="38100" dir="2700000" algn="tl">
                    <a:srgbClr val="000000"/>
                  </a:outerShdw>
                </a:effectLst>
                <a:latin typeface="Comic Sans MS" charset="0"/>
              </a:rPr>
              <a:t>35</a:t>
            </a:r>
          </a:p>
        </p:txBody>
      </p:sp>
      <p:sp>
        <p:nvSpPr>
          <p:cNvPr id="77830"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100000"/>
              </a:lnSpc>
              <a:spcBef>
                <a:spcPct val="50000"/>
              </a:spcBef>
              <a:buFontTx/>
              <a:buNone/>
            </a:pPr>
            <a:r>
              <a:rPr kumimoji="0" lang="en-US" sz="1200">
                <a:solidFill>
                  <a:srgbClr val="FFFFFF"/>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lnSpc>
                <a:spcPct val="100000"/>
              </a:lnSpc>
              <a:spcBef>
                <a:spcPct val="0"/>
              </a:spcBef>
              <a:buFontTx/>
              <a:buNone/>
              <a:defRPr/>
            </a:pPr>
            <a:endParaRPr kumimoji="0" lang="en-US" sz="2800" b="0">
              <a:solidFill>
                <a:srgbClr val="00DFCA"/>
              </a:solidFill>
              <a:latin typeface="Matura MT Script Capitals" pitchFamily="-112"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nSpc>
                <a:spcPct val="100000"/>
              </a:lnSpc>
              <a:spcBef>
                <a:spcPct val="50000"/>
              </a:spcBef>
              <a:buFontTx/>
              <a:buNone/>
              <a:defRPr/>
            </a:pPr>
            <a:r>
              <a:rPr kumimoji="0" lang="en-US" sz="1600">
                <a:solidFill>
                  <a:srgbClr val="FFFFFF"/>
                </a:solidFill>
                <a:latin typeface="Comic Sans MS" pitchFamily="-112" charset="0"/>
              </a:rPr>
              <a:t>1 Kings 6:14-38;  Matt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sz="2800" b="1" i="1" dirty="0">
                <a:solidFill>
                  <a:srgbClr val="0831AD"/>
                </a:solidFill>
                <a:latin typeface="Comic Sans MS" charset="0"/>
                <a:ea typeface="ＭＳ Ｐゴシック" charset="0"/>
                <a:cs typeface="ＭＳ Ｐゴシック" charset="0"/>
              </a:rPr>
              <a:t>The Temple Mount in Today</a:t>
            </a:r>
            <a:r>
              <a:rPr lang="fr-FR" altLang="ja-JP" sz="2800" b="1" i="1" dirty="0">
                <a:solidFill>
                  <a:srgbClr val="0831AD"/>
                </a:solidFill>
                <a:latin typeface="Comic Sans MS" charset="0"/>
                <a:ea typeface="ＭＳ Ｐゴシック" charset="0"/>
                <a:cs typeface="ＭＳ Ｐゴシック" charset="0"/>
              </a:rPr>
              <a:t>'</a:t>
            </a:r>
            <a:r>
              <a:rPr lang="en-US" altLang="ja-JP" sz="2800" b="1" i="1" dirty="0">
                <a:solidFill>
                  <a:srgbClr val="0831AD"/>
                </a:solidFill>
                <a:latin typeface="Comic Sans MS" charset="0"/>
                <a:ea typeface="ＭＳ Ｐゴシック" charset="0"/>
                <a:cs typeface="ＭＳ Ｐゴシック" charset="0"/>
              </a:rPr>
              <a:t>s Jerusalem: </a:t>
            </a:r>
            <a:br>
              <a:rPr lang="en-US" altLang="ja-JP" sz="2800" b="1" i="1" dirty="0">
                <a:solidFill>
                  <a:srgbClr val="0831AD"/>
                </a:solidFill>
                <a:latin typeface="Comic Sans MS" charset="0"/>
                <a:ea typeface="ＭＳ Ｐゴシック" charset="0"/>
                <a:cs typeface="ＭＳ Ｐゴシック" charset="0"/>
              </a:rPr>
            </a:br>
            <a:r>
              <a:rPr lang="en-US" altLang="ja-JP" sz="2800" b="1" i="1" dirty="0">
                <a:solidFill>
                  <a:srgbClr val="0831AD"/>
                </a:solidFill>
                <a:latin typeface="Comic Sans MS" charset="0"/>
                <a:ea typeface="ＭＳ Ｐゴシック" charset="0"/>
                <a:cs typeface="ＭＳ Ｐゴシック" charset="0"/>
              </a:rPr>
              <a:t>A Prime Focal Point of Planet Earth</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4841396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Callout 5"/>
          <p:cNvSpPr/>
          <p:nvPr/>
        </p:nvSpPr>
        <p:spPr bwMode="auto">
          <a:xfrm rot="10800000">
            <a:off x="1331641" y="2965902"/>
            <a:ext cx="6480720" cy="3861048"/>
          </a:xfrm>
          <a:prstGeom prst="downArrowCallout">
            <a:avLst/>
          </a:prstGeom>
          <a:solidFill>
            <a:srgbClr val="800000"/>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nSpc>
                <a:spcPct val="100000"/>
              </a:lnSpc>
              <a:spcBef>
                <a:spcPct val="0"/>
              </a:spcBef>
              <a:buFontTx/>
              <a:buNone/>
            </a:pPr>
            <a:endParaRPr kumimoji="0" lang="en-US" b="0">
              <a:solidFill>
                <a:srgbClr val="000000"/>
              </a:solidFill>
              <a:latin typeface="Comic Sans MS" pitchFamily="-112" charset="0"/>
            </a:endParaRPr>
          </a:p>
        </p:txBody>
      </p:sp>
      <p:sp>
        <p:nvSpPr>
          <p:cNvPr id="2" name="Down Arrow Callout 1"/>
          <p:cNvSpPr/>
          <p:nvPr/>
        </p:nvSpPr>
        <p:spPr bwMode="auto">
          <a:xfrm>
            <a:off x="1331640" y="0"/>
            <a:ext cx="6480720" cy="3861048"/>
          </a:xfrm>
          <a:prstGeom prst="downArrowCallout">
            <a:avLst/>
          </a:prstGeom>
          <a:solidFill>
            <a:schemeClr val="accent2">
              <a:lumMod val="75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nSpc>
                <a:spcPct val="100000"/>
              </a:lnSpc>
              <a:spcBef>
                <a:spcPct val="0"/>
              </a:spcBef>
              <a:buFontTx/>
              <a:buNone/>
            </a:pPr>
            <a:endParaRPr kumimoji="0" lang="en-US" b="0">
              <a:solidFill>
                <a:srgbClr val="000000"/>
              </a:solidFill>
              <a:latin typeface="Comic Sans MS" pitchFamily="-112"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en-US" b="1" dirty="0">
                <a:effectLst/>
                <a:latin typeface="Arial" charset="0"/>
                <a:ea typeface="ＭＳ Ｐゴシック" charset="0"/>
                <a:cs typeface="ＭＳ Ｐゴシック" charset="0"/>
              </a:rPr>
              <a:t>God honors us...</a:t>
            </a:r>
          </a:p>
        </p:txBody>
      </p:sp>
      <p:sp>
        <p:nvSpPr>
          <p:cNvPr id="4" name="Rectangle 2"/>
          <p:cNvSpPr txBox="1">
            <a:spLocks noChangeArrowheads="1"/>
          </p:cNvSpPr>
          <p:nvPr/>
        </p:nvSpPr>
        <p:spPr bwMode="auto">
          <a:xfrm>
            <a:off x="114" y="5785840"/>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FontTx/>
              <a:buNone/>
            </a:pPr>
            <a:r>
              <a:rPr lang="en-US" dirty="0">
                <a:solidFill>
                  <a:srgbClr val="FFFFFF"/>
                </a:solidFill>
              </a:rPr>
              <a:t>...when we honor him.</a:t>
            </a:r>
          </a:p>
        </p:txBody>
      </p:sp>
      <p:sp>
        <p:nvSpPr>
          <p:cNvPr id="7" name="Rectangle 2"/>
          <p:cNvSpPr txBox="1">
            <a:spLocks noChangeArrowheads="1"/>
          </p:cNvSpPr>
          <p:nvPr/>
        </p:nvSpPr>
        <p:spPr bwMode="auto">
          <a:xfrm>
            <a:off x="-108520" y="2924944"/>
            <a:ext cx="3779911"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None/>
            </a:pPr>
            <a:r>
              <a:rPr lang="en-US" sz="4000" dirty="0">
                <a:solidFill>
                  <a:srgbClr val="000000"/>
                </a:solidFill>
                <a:latin typeface="Arial"/>
                <a:cs typeface="Arial"/>
              </a:rPr>
              <a:t>Solomon teaches us in</a:t>
            </a:r>
          </a:p>
        </p:txBody>
      </p:sp>
      <p:sp>
        <p:nvSpPr>
          <p:cNvPr id="8" name="Rectangle 2"/>
          <p:cNvSpPr txBox="1">
            <a:spLocks noChangeArrowheads="1"/>
          </p:cNvSpPr>
          <p:nvPr/>
        </p:nvSpPr>
        <p:spPr bwMode="auto">
          <a:xfrm>
            <a:off x="5220073" y="2924944"/>
            <a:ext cx="3923928"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spcBef>
                <a:spcPct val="0"/>
              </a:spcBef>
              <a:defRPr sz="4400">
                <a:solidFill>
                  <a:schemeClr val="bg1"/>
                </a:solidFill>
                <a:effectLst/>
                <a:latin typeface="Arial" charset="0"/>
              </a:defRPr>
            </a:lvl1pPr>
            <a:lvl2pPr algn="ctr">
              <a:spcBef>
                <a:spcPct val="0"/>
              </a:spcBef>
              <a:defRPr sz="4400">
                <a:solidFill>
                  <a:schemeClr val="bg1"/>
                </a:solidFill>
                <a:latin typeface="Arial" charset="0"/>
                <a:ea typeface="ＭＳ Ｐゴシック" pitchFamily="-108" charset="-128"/>
                <a:cs typeface="ＭＳ Ｐゴシック" pitchFamily="-108" charset="-128"/>
              </a:defRPr>
            </a:lvl2pPr>
            <a:lvl3pPr algn="ctr">
              <a:spcBef>
                <a:spcPct val="0"/>
              </a:spcBef>
              <a:defRPr sz="4400">
                <a:solidFill>
                  <a:schemeClr val="bg1"/>
                </a:solidFill>
                <a:latin typeface="Arial" charset="0"/>
                <a:ea typeface="ＭＳ Ｐゴシック" pitchFamily="-108" charset="-128"/>
                <a:cs typeface="ＭＳ Ｐゴシック" pitchFamily="-108" charset="-128"/>
              </a:defRPr>
            </a:lvl3pPr>
            <a:lvl4pPr algn="ctr">
              <a:spcBef>
                <a:spcPct val="0"/>
              </a:spcBef>
              <a:defRPr sz="4400">
                <a:solidFill>
                  <a:schemeClr val="bg1"/>
                </a:solidFill>
                <a:latin typeface="Arial" charset="0"/>
                <a:ea typeface="ＭＳ Ｐゴシック" pitchFamily="-108" charset="-128"/>
                <a:cs typeface="ＭＳ Ｐゴシック" pitchFamily="-108" charset="-128"/>
              </a:defRPr>
            </a:lvl4pPr>
            <a:lvl5pPr algn="ctr">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buNone/>
            </a:pPr>
            <a:r>
              <a:rPr lang="en-US" sz="4000" dirty="0">
                <a:solidFill>
                  <a:srgbClr val="000000"/>
                </a:solidFill>
                <a:latin typeface="Arial"/>
                <a:cs typeface="Arial"/>
              </a:rPr>
              <a:t>1 Chronicles 1–9.</a:t>
            </a:r>
          </a:p>
        </p:txBody>
      </p:sp>
    </p:spTree>
    <p:extLst>
      <p:ext uri="{BB962C8B-B14F-4D97-AF65-F5344CB8AC3E}">
        <p14:creationId xmlns:p14="http://schemas.microsoft.com/office/powerpoint/2010/main" val="3137978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up)">
                                      <p:cBhvr>
                                        <p:cTn id="7" dur="500"/>
                                        <p:tgtEl>
                                          <p:spTgt spid="900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00098"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9362"/>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My First Letter</a:t>
            </a:r>
          </a:p>
        </p:txBody>
      </p:sp>
      <p:pic>
        <p:nvPicPr>
          <p:cNvPr id="3" name="Picture 2" descr="Letter to Dad When I was 6 Years Ol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1632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en-US" b="1" dirty="0">
                <a:effectLst>
                  <a:glow rad="101600">
                    <a:schemeClr val="bg2">
                      <a:alpha val="75000"/>
                    </a:schemeClr>
                  </a:glow>
                </a:effectLst>
                <a:latin typeface="Arial" charset="0"/>
                <a:ea typeface="ＭＳ Ｐゴシック" charset="0"/>
              </a:rPr>
              <a:t>Humility &amp; Repentence</a:t>
            </a:r>
          </a:p>
        </p:txBody>
      </p:sp>
      <p:sp>
        <p:nvSpPr>
          <p:cNvPr id="145411" name="Rectangle 4"/>
          <p:cNvSpPr>
            <a:spLocks noGrp="1" noChangeArrowheads="1"/>
          </p:cNvSpPr>
          <p:nvPr>
            <p:ph type="body" idx="1"/>
          </p:nvPr>
        </p:nvSpPr>
        <p:spPr/>
        <p:txBody>
          <a:bodyPr/>
          <a:lstStyle/>
          <a:p>
            <a:pPr algn="ctr">
              <a:buNone/>
              <a:defRPr/>
            </a:pPr>
            <a:r>
              <a:rPr lang="en-US" altLang="zh-CN" b="1" dirty="0">
                <a:effectLst>
                  <a:glow rad="101600">
                    <a:schemeClr val="bg2">
                      <a:alpha val="75000"/>
                    </a:schemeClr>
                  </a:glow>
                </a:effectLst>
                <a:latin typeface="Arial" charset="0"/>
                <a:ea typeface="ＭＳ Ｐゴシック" charset="0"/>
              </a:rPr>
              <a:t>"Then if my people who are called by my name will humble themselves and pray and seek my face and turn from their wicked ways, I will hear from heaven and will forgive their sins and restore their land</a:t>
            </a:r>
            <a:r>
              <a:rPr lang="fr-FR" altLang="zh-CN" b="1" dirty="0">
                <a:effectLst>
                  <a:glow rad="101600">
                    <a:schemeClr val="bg2">
                      <a:alpha val="75000"/>
                    </a:schemeClr>
                  </a:glow>
                </a:effectLst>
                <a:latin typeface="Arial" charset="0"/>
                <a:ea typeface="ＭＳ Ｐゴシック" charset="0"/>
              </a:rPr>
              <a:t>"</a:t>
            </a:r>
            <a:r>
              <a:rPr lang="en-US" altLang="zh-CN" b="1" dirty="0">
                <a:effectLst>
                  <a:glow rad="101600">
                    <a:schemeClr val="bg2">
                      <a:alpha val="75000"/>
                    </a:schemeClr>
                  </a:glow>
                </a:effectLst>
                <a:latin typeface="Arial" charset="0"/>
                <a:ea typeface="ＭＳ Ｐゴシック" charset="0"/>
              </a:rPr>
              <a:t>  </a:t>
            </a:r>
          </a:p>
          <a:p>
            <a:pPr algn="ctr">
              <a:buFontTx/>
              <a:buNone/>
              <a:defRPr/>
            </a:pPr>
            <a:r>
              <a:rPr lang="en-US" altLang="zh-CN" b="1" dirty="0">
                <a:effectLst>
                  <a:glow rad="101600">
                    <a:schemeClr val="bg2">
                      <a:alpha val="75000"/>
                    </a:schemeClr>
                  </a:glow>
                </a:effectLst>
                <a:latin typeface="Arial" charset="0"/>
                <a:ea typeface="ＭＳ Ｐゴシック" charset="0"/>
              </a:rPr>
              <a:t>(2 Chronicles 7:14 </a:t>
            </a:r>
            <a:r>
              <a:rPr lang="en-US" altLang="zh-CN" sz="2800" b="1" dirty="0">
                <a:effectLst>
                  <a:glow rad="101600">
                    <a:schemeClr val="bg2">
                      <a:alpha val="75000"/>
                    </a:schemeClr>
                  </a:glow>
                </a:effectLst>
                <a:latin typeface="Arial" charset="0"/>
                <a:ea typeface="ＭＳ Ｐゴシック" charset="0"/>
              </a:rPr>
              <a:t>NLT</a:t>
            </a:r>
            <a:r>
              <a:rPr lang="en-US" altLang="zh-CN" b="1" dirty="0">
                <a:effectLst>
                  <a:glow rad="101600">
                    <a:schemeClr val="bg2">
                      <a:alpha val="75000"/>
                    </a:schemeClr>
                  </a:glow>
                </a:effectLst>
                <a:latin typeface="Arial" charset="0"/>
                <a:ea typeface="ＭＳ Ｐゴシック" charset="0"/>
              </a:rPr>
              <a:t>).</a:t>
            </a: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en-US" dirty="0">
                <a:solidFill>
                  <a:srgbClr val="FFFFFF"/>
                </a:solidFill>
                <a:effectLst>
                  <a:glow rad="101600">
                    <a:srgbClr val="000000">
                      <a:alpha val="75000"/>
                    </a:srgbClr>
                  </a:glow>
                </a:effectLst>
                <a:latin typeface="Arial" charset="0"/>
                <a:cs typeface="Arial" charset="0"/>
              </a:rPr>
              <a:t>271</a:t>
            </a:r>
          </a:p>
        </p:txBody>
      </p:sp>
    </p:spTree>
    <p:extLst>
      <p:ext uri="{BB962C8B-B14F-4D97-AF65-F5344CB8AC3E}">
        <p14:creationId xmlns:p14="http://schemas.microsoft.com/office/powerpoint/2010/main" val="3503687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en-US" b="1" dirty="0">
                <a:effectLst>
                  <a:glow rad="101600">
                    <a:schemeClr val="bg2">
                      <a:alpha val="75000"/>
                    </a:schemeClr>
                  </a:glow>
                </a:effectLst>
                <a:latin typeface="Arial" charset="0"/>
                <a:ea typeface="ＭＳ Ｐゴシック" charset="0"/>
              </a:rPr>
              <a:t>Key Verse</a:t>
            </a:r>
          </a:p>
        </p:txBody>
      </p:sp>
      <p:sp>
        <p:nvSpPr>
          <p:cNvPr id="145411" name="Rectangle 4"/>
          <p:cNvSpPr>
            <a:spLocks noGrp="1" noChangeArrowheads="1"/>
          </p:cNvSpPr>
          <p:nvPr>
            <p:ph type="body" idx="1"/>
          </p:nvPr>
        </p:nvSpPr>
        <p:spPr/>
        <p:txBody>
          <a:bodyPr/>
          <a:lstStyle/>
          <a:p>
            <a:pPr algn="ctr">
              <a:buFontTx/>
              <a:buNone/>
              <a:defRPr/>
            </a:pPr>
            <a:r>
              <a:rPr lang="en-US" altLang="zh-CN" b="1" dirty="0">
                <a:effectLst>
                  <a:glow rad="101600">
                    <a:schemeClr val="bg2">
                      <a:alpha val="75000"/>
                    </a:schemeClr>
                  </a:glow>
                </a:effectLst>
                <a:latin typeface="Arial" charset="0"/>
                <a:ea typeface="ＭＳ Ｐゴシック" charset="0"/>
              </a:rPr>
              <a:t>"As for you [Solomon], if you walk before me as David your father did, and do all that I command, and observe my decrees and laws, I will establish your royal throne, as I covenanted with David your father when I said, </a:t>
            </a:r>
            <a:r>
              <a:rPr lang="fr-FR" altLang="zh-CN" b="1" dirty="0">
                <a:effectLst>
                  <a:glow rad="101600">
                    <a:schemeClr val="bg2">
                      <a:alpha val="75000"/>
                    </a:schemeClr>
                  </a:glow>
                </a:effectLst>
                <a:latin typeface="Arial" charset="0"/>
                <a:ea typeface="ＭＳ Ｐゴシック" charset="0"/>
              </a:rPr>
              <a:t>'</a:t>
            </a:r>
            <a:r>
              <a:rPr lang="en-US" altLang="zh-CN" b="1" dirty="0">
                <a:effectLst>
                  <a:glow rad="101600">
                    <a:schemeClr val="bg2">
                      <a:alpha val="75000"/>
                    </a:schemeClr>
                  </a:glow>
                </a:effectLst>
                <a:latin typeface="Arial" charset="0"/>
                <a:ea typeface="ＭＳ Ｐゴシック" charset="0"/>
              </a:rPr>
              <a:t>You shall never fail to have a man to rule over Israel</a:t>
            </a:r>
            <a:r>
              <a:rPr lang="fr-FR" altLang="zh-CN" b="1" dirty="0">
                <a:effectLst>
                  <a:glow rad="101600">
                    <a:schemeClr val="bg2">
                      <a:alpha val="75000"/>
                    </a:schemeClr>
                  </a:glow>
                </a:effectLst>
                <a:latin typeface="Arial" charset="0"/>
                <a:ea typeface="ＭＳ Ｐゴシック" charset="0"/>
              </a:rPr>
              <a:t>'"</a:t>
            </a:r>
            <a:r>
              <a:rPr lang="en-US" altLang="zh-CN" b="1" dirty="0">
                <a:effectLst>
                  <a:glow rad="101600">
                    <a:schemeClr val="bg2">
                      <a:alpha val="75000"/>
                    </a:schemeClr>
                  </a:glow>
                </a:effectLst>
                <a:latin typeface="Arial" charset="0"/>
                <a:ea typeface="ＭＳ Ｐゴシック" charset="0"/>
              </a:rPr>
              <a:t>  </a:t>
            </a:r>
          </a:p>
          <a:p>
            <a:pPr algn="ctr">
              <a:buFontTx/>
              <a:buNone/>
              <a:defRPr/>
            </a:pPr>
            <a:r>
              <a:rPr lang="en-US" altLang="zh-CN" b="1" dirty="0">
                <a:effectLst>
                  <a:glow rad="101600">
                    <a:schemeClr val="bg2">
                      <a:alpha val="75000"/>
                    </a:schemeClr>
                  </a:glow>
                </a:effectLst>
                <a:latin typeface="Arial" charset="0"/>
                <a:ea typeface="ＭＳ Ｐゴシック" charset="0"/>
              </a:rPr>
              <a:t>(2 Chronicles 7:17-18).</a:t>
            </a: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en-US" dirty="0">
                <a:solidFill>
                  <a:srgbClr val="FFFFFF"/>
                </a:solidFill>
                <a:effectLst>
                  <a:glow rad="101600">
                    <a:srgbClr val="000000">
                      <a:alpha val="75000"/>
                    </a:srgbClr>
                  </a:glow>
                </a:effectLst>
                <a:latin typeface="Arial" charset="0"/>
                <a:cs typeface="Arial" charset="0"/>
              </a:rPr>
              <a:t>271</a:t>
            </a:r>
          </a:p>
        </p:txBody>
      </p:sp>
    </p:spTree>
    <p:extLst>
      <p:ext uri="{BB962C8B-B14F-4D97-AF65-F5344CB8AC3E}">
        <p14:creationId xmlns:p14="http://schemas.microsoft.com/office/powerpoint/2010/main" val="301859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79388" y="-1250950"/>
            <a:ext cx="8229600" cy="1143000"/>
          </a:xfrm>
        </p:spPr>
        <p:txBody>
          <a:bodyPr/>
          <a:lstStyle/>
          <a:p>
            <a:pPr>
              <a:defRPr/>
            </a:pPr>
            <a:r>
              <a:rPr lang="en-US" dirty="0">
                <a:latin typeface="Arial" charset="0"/>
                <a:ea typeface="ＭＳ Ｐゴシック" charset="0"/>
                <a:cs typeface="ＭＳ Ｐゴシック" charset="0"/>
              </a:rPr>
              <a:t>KEY VERSE</a:t>
            </a:r>
          </a:p>
        </p:txBody>
      </p:sp>
      <p:sp>
        <p:nvSpPr>
          <p:cNvPr id="35846" name="Rectangle 6"/>
          <p:cNvSpPr>
            <a:spLocks noChangeArrowheads="1"/>
          </p:cNvSpPr>
          <p:nvPr/>
        </p:nvSpPr>
        <p:spPr bwMode="auto">
          <a:xfrm>
            <a:off x="755650" y="2205038"/>
            <a:ext cx="5181600" cy="3589690"/>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30" tIns="45715" rIns="91430" bIns="45715">
            <a:spAutoFit/>
          </a:bodyPr>
          <a:lstStyle/>
          <a:p>
            <a:pPr algn="ctr" defTabSz="914400" fontAlgn="base">
              <a:spcBef>
                <a:spcPct val="0"/>
              </a:spcBef>
              <a:spcAft>
                <a:spcPct val="0"/>
              </a:spcAft>
              <a:buNone/>
            </a:pPr>
            <a:r>
              <a:rPr lang="en-US" altLang="ja-JP" sz="2800" b="1" dirty="0">
                <a:solidFill>
                  <a:srgbClr val="660066"/>
                </a:solidFill>
                <a:latin typeface="Arial" charset="0"/>
                <a:ea typeface="ＭＳ Ｐゴシック" charset="0"/>
                <a:cs typeface="ＭＳ Ｐゴシック" charset="0"/>
              </a:rPr>
              <a:t>"Do not let this book of Law </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depart from your mouth;</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meditate upon it </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day and night, so that you</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 may be careful to do</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everything written</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 in it. Then you will be </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prosperous and successful</a:t>
            </a:r>
            <a:r>
              <a:rPr lang="en-US" altLang="ja-JP" sz="2800" b="1" dirty="0">
                <a:solidFill>
                  <a:srgbClr val="660066"/>
                </a:solidFill>
                <a:latin typeface="Arial" charset="0"/>
                <a:ea typeface="ＭＳ Ｐゴシック" charset="0"/>
                <a:cs typeface="ＭＳ Ｐゴシック" charset="0"/>
              </a:rPr>
              <a:t>"</a:t>
            </a:r>
          </a:p>
          <a:p>
            <a:pPr algn="ctr" defTabSz="914400" fontAlgn="base">
              <a:spcBef>
                <a:spcPct val="0"/>
              </a:spcBef>
              <a:spcAft>
                <a:spcPct val="0"/>
              </a:spcAft>
              <a:buNone/>
            </a:pPr>
            <a:r>
              <a:rPr lang="en-US" sz="2800" b="1" dirty="0">
                <a:solidFill>
                  <a:srgbClr val="660066"/>
                </a:solidFill>
                <a:latin typeface="Arial" charset="0"/>
                <a:ea typeface="ＭＳ Ｐゴシック" charset="0"/>
                <a:cs typeface="ＭＳ Ｐゴシック" charset="0"/>
              </a:rPr>
              <a:t>——Joshua 1:8——</a:t>
            </a:r>
          </a:p>
        </p:txBody>
      </p:sp>
      <p:pic>
        <p:nvPicPr>
          <p:cNvPr id="267267" name="Picture 7" descr="Bibl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3581400"/>
            <a:ext cx="29718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8" name="WordArt 9"/>
          <p:cNvSpPr>
            <a:spLocks noChangeArrowheads="1" noChangeShapeType="1" noTextEdit="1"/>
          </p:cNvSpPr>
          <p:nvPr/>
        </p:nvSpPr>
        <p:spPr bwMode="auto">
          <a:xfrm>
            <a:off x="2590800" y="457200"/>
            <a:ext cx="5077544"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buNone/>
            </a:pP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Key Verse of Joshua</a:t>
            </a:r>
          </a:p>
        </p:txBody>
      </p:sp>
      <p:sp>
        <p:nvSpPr>
          <p:cNvPr id="267269" name="Text Box 10"/>
          <p:cNvSpPr txBox="1">
            <a:spLocks noChangeArrowheads="1"/>
          </p:cNvSpPr>
          <p:nvPr/>
        </p:nvSpPr>
        <p:spPr bwMode="auto">
          <a:xfrm>
            <a:off x="8154988" y="76200"/>
            <a:ext cx="842127" cy="48730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defTabSz="914400" eaLnBrk="1" fontAlgn="base" hangingPunct="1">
              <a:spcBef>
                <a:spcPct val="0"/>
              </a:spcBef>
              <a:spcAft>
                <a:spcPct val="0"/>
              </a:spcAft>
              <a:buNone/>
            </a:pPr>
            <a:r>
              <a:rPr lang="en-US" b="1">
                <a:solidFill>
                  <a:srgbClr val="FFFFFF"/>
                </a:solidFill>
              </a:rPr>
              <a:t>162</a:t>
            </a:r>
            <a:endParaRPr lang="en-US" b="1">
              <a:solidFill>
                <a:srgbClr val="FFFF00"/>
              </a:solidFill>
            </a:endParaRPr>
          </a:p>
        </p:txBody>
      </p:sp>
    </p:spTree>
    <p:extLst>
      <p:ext uri="{BB962C8B-B14F-4D97-AF65-F5344CB8AC3E}">
        <p14:creationId xmlns:p14="http://schemas.microsoft.com/office/powerpoint/2010/main" val="3093418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decel="50000" fill="hold">
                                          <p:stCondLst>
                                            <p:cond delay="0"/>
                                          </p:stCondLst>
                                        </p:cTn>
                                        <p:tgtEl>
                                          <p:spTgt spid="358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6"/>
                                        </p:tgtEl>
                                        <p:attrNameLst>
                                          <p:attrName>ppt_w</p:attrName>
                                        </p:attrNameLst>
                                      </p:cBhvr>
                                      <p:tavLst>
                                        <p:tav tm="0">
                                          <p:val>
                                            <p:strVal val="#ppt_w*.05"/>
                                          </p:val>
                                        </p:tav>
                                        <p:tav tm="100000">
                                          <p:val>
                                            <p:strVal val="#ppt_w"/>
                                          </p:val>
                                        </p:tav>
                                      </p:tavLst>
                                    </p:anim>
                                    <p:anim calcmode="lin" valueType="num">
                                      <p:cBhvr>
                                        <p:cTn id="10" dur="1000" fill="hold"/>
                                        <p:tgtEl>
                                          <p:spTgt spid="358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help us be </a:t>
            </a:r>
            <a:r>
              <a:rPr lang="en-US" sz="5400" b="1" dirty="0">
                <a:solidFill>
                  <a:srgbClr val="FFFF00"/>
                </a:solidFill>
                <a:effectLst>
                  <a:glow rad="127000">
                    <a:schemeClr val="tx1"/>
                  </a:glow>
                </a:effectLst>
                <a:latin typeface="Arial" charset="0"/>
                <a:ea typeface="ＭＳ Ｐゴシック" charset="0"/>
                <a:cs typeface="ＭＳ Ｐゴシック" charset="0"/>
              </a:rPr>
              <a:t>secure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None/>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79192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blesses</a:t>
            </a:r>
            <a:r>
              <a:rPr lang="en-US" sz="4800" b="1" dirty="0">
                <a:effectLst>
                  <a:glow rad="127000">
                    <a:schemeClr val="tx1"/>
                  </a:glow>
                </a:effectLst>
                <a:latin typeface="Arial" charset="0"/>
                <a:ea typeface="ＭＳ Ｐゴシック" charset="0"/>
                <a:cs typeface="ＭＳ Ｐゴシック" charset="0"/>
              </a:rPr>
              <a:t> our worship.</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2 Chronicles 1–9</a:t>
            </a:r>
          </a:p>
        </p:txBody>
      </p:sp>
    </p:spTree>
    <p:extLst>
      <p:ext uri="{BB962C8B-B14F-4D97-AF65-F5344CB8AC3E}">
        <p14:creationId xmlns:p14="http://schemas.microsoft.com/office/powerpoint/2010/main" val="390629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ship Background For Church Servi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7"/>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preserves</a:t>
            </a:r>
            <a:r>
              <a:rPr lang="en-US" sz="4800" b="1" dirty="0">
                <a:effectLst>
                  <a:glow rad="127000">
                    <a:schemeClr val="tx1"/>
                  </a:glow>
                </a:effectLst>
                <a:latin typeface="Arial" charset="0"/>
                <a:ea typeface="ＭＳ Ｐゴシック" charset="0"/>
                <a:cs typeface="ＭＳ Ｐゴシック" charset="0"/>
              </a:rPr>
              <a:t> us even in discipline.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2 Chronicles 10–36</a:t>
            </a:r>
          </a:p>
        </p:txBody>
      </p:sp>
    </p:spTree>
    <p:extLst>
      <p:ext uri="{BB962C8B-B14F-4D97-AF65-F5344CB8AC3E}">
        <p14:creationId xmlns:p14="http://schemas.microsoft.com/office/powerpoint/2010/main" val="1412598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Chronicles 10</a:t>
            </a:r>
          </a:p>
        </p:txBody>
      </p:sp>
    </p:spTree>
    <p:extLst>
      <p:ext uri="{BB962C8B-B14F-4D97-AF65-F5344CB8AC3E}">
        <p14:creationId xmlns:p14="http://schemas.microsoft.com/office/powerpoint/2010/main" val="2038030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Times New Roman" charset="0"/>
            </a:endParaRPr>
          </a:p>
        </p:txBody>
      </p:sp>
      <p:pic>
        <p:nvPicPr>
          <p:cNvPr id="10854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6930" r="17607" b="5637"/>
          <a:stretch>
            <a:fillRect/>
          </a:stretch>
        </p:blipFill>
        <p:spPr bwMode="auto">
          <a:xfrm>
            <a:off x="23812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 Box 4"/>
          <p:cNvSpPr txBox="1">
            <a:spLocks noChangeArrowheads="1"/>
          </p:cNvSpPr>
          <p:nvPr/>
        </p:nvSpPr>
        <p:spPr bwMode="auto">
          <a:xfrm rot="-4404604">
            <a:off x="2252662" y="2708276"/>
            <a:ext cx="4259263" cy="1433512"/>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en-US" sz="8800">
                <a:solidFill>
                  <a:srgbClr val="FFFFFF"/>
                </a:solidFill>
                <a:effectLst>
                  <a:glow rad="101600">
                    <a:srgbClr val="000000">
                      <a:alpha val="75000"/>
                    </a:srgbClr>
                  </a:glow>
                </a:effectLst>
                <a:latin typeface="Arial"/>
                <a:cs typeface="Arial"/>
              </a:rPr>
              <a:t>Israel</a:t>
            </a:r>
          </a:p>
        </p:txBody>
      </p:sp>
      <p:sp>
        <p:nvSpPr>
          <p:cNvPr id="99333" name="Rectangle 5"/>
          <p:cNvSpPr>
            <a:spLocks noGrp="1" noChangeArrowheads="1"/>
          </p:cNvSpPr>
          <p:nvPr>
            <p:ph type="title" idx="4294967295"/>
          </p:nvPr>
        </p:nvSpPr>
        <p:spPr>
          <a:xfrm>
            <a:off x="152400" y="152400"/>
            <a:ext cx="4419600" cy="1066800"/>
          </a:xfrm>
        </p:spPr>
        <p:txBody>
          <a:bodyPr/>
          <a:lstStyle/>
          <a:p>
            <a:pPr algn="l" eaLnBrk="1" hangingPunct="1">
              <a:defRPr/>
            </a:pPr>
            <a:r>
              <a:rPr lang="en-US" dirty="0">
                <a:solidFill>
                  <a:srgbClr val="FFFFFF"/>
                </a:solidFill>
                <a:effectLst>
                  <a:glow rad="101600">
                    <a:schemeClr val="tx1">
                      <a:alpha val="75000"/>
                    </a:schemeClr>
                  </a:glow>
                </a:effectLst>
                <a:latin typeface="Arial"/>
                <a:ea typeface="+mj-ea"/>
                <a:cs typeface="Arial"/>
              </a:rPr>
              <a:t>United Kingdom</a:t>
            </a:r>
          </a:p>
        </p:txBody>
      </p:sp>
    </p:spTree>
    <p:extLst>
      <p:ext uri="{BB962C8B-B14F-4D97-AF65-F5344CB8AC3E}">
        <p14:creationId xmlns:p14="http://schemas.microsoft.com/office/powerpoint/2010/main" val="3484458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1" hangingPunct="1">
              <a:lnSpc>
                <a:spcPct val="100000"/>
              </a:lnSpc>
              <a:spcBef>
                <a:spcPct val="0"/>
              </a:spcBef>
              <a:buFontTx/>
              <a:buNone/>
            </a:pPr>
            <a:endParaRPr kumimoji="0" lang="en-US" b="0">
              <a:solidFill>
                <a:srgbClr val="000000"/>
              </a:solidFill>
              <a:latin typeface="Times New Roman" charset="0"/>
            </a:endParaRPr>
          </a:p>
        </p:txBody>
      </p:sp>
      <p:pic>
        <p:nvPicPr>
          <p:cNvPr id="11059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l="16930" r="17607" b="5637"/>
          <a:stretch>
            <a:fillRect/>
          </a:stretch>
        </p:blipFill>
        <p:spPr bwMode="auto">
          <a:xfrm>
            <a:off x="23812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Text Box 4"/>
          <p:cNvSpPr txBox="1">
            <a:spLocks noChangeArrowheads="1"/>
          </p:cNvSpPr>
          <p:nvPr/>
        </p:nvSpPr>
        <p:spPr bwMode="auto">
          <a:xfrm>
            <a:off x="3352800" y="2286000"/>
            <a:ext cx="26670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en-US" sz="6000">
                <a:solidFill>
                  <a:srgbClr val="FFFFFF"/>
                </a:solidFill>
                <a:effectLst>
                  <a:glow rad="101600">
                    <a:srgbClr val="000000">
                      <a:alpha val="75000"/>
                    </a:srgbClr>
                  </a:glow>
                </a:effectLst>
                <a:latin typeface="Arial"/>
                <a:cs typeface="Arial"/>
              </a:rPr>
              <a:t>Israel</a:t>
            </a:r>
          </a:p>
        </p:txBody>
      </p:sp>
      <p:sp>
        <p:nvSpPr>
          <p:cNvPr id="100357" name="Text Box 5"/>
          <p:cNvSpPr txBox="1">
            <a:spLocks noChangeArrowheads="1"/>
          </p:cNvSpPr>
          <p:nvPr/>
        </p:nvSpPr>
        <p:spPr bwMode="auto">
          <a:xfrm>
            <a:off x="2286000" y="4800600"/>
            <a:ext cx="2667000" cy="1006475"/>
          </a:xfrm>
          <a:prstGeom prst="rect">
            <a:avLst/>
          </a:prstGeom>
          <a:noFill/>
          <a:ln w="9525">
            <a:noFill/>
            <a:miter lim="800000"/>
            <a:headEnd/>
            <a:tailEnd/>
          </a:ln>
          <a:effectLst/>
        </p:spPr>
        <p:txBody>
          <a:bodyPr>
            <a:spAutoFit/>
          </a:bodyPr>
          <a:lstStyle/>
          <a:p>
            <a:pPr algn="ctr" eaLnBrk="1" hangingPunct="1">
              <a:lnSpc>
                <a:spcPct val="100000"/>
              </a:lnSpc>
              <a:spcBef>
                <a:spcPct val="50000"/>
              </a:spcBef>
              <a:buFontTx/>
              <a:buNone/>
              <a:defRPr/>
            </a:pPr>
            <a:r>
              <a:rPr kumimoji="0" lang="en-US" sz="6000" dirty="0">
                <a:solidFill>
                  <a:srgbClr val="FFFFFF"/>
                </a:solidFill>
                <a:effectLst>
                  <a:glow rad="101600">
                    <a:srgbClr val="000000">
                      <a:alpha val="75000"/>
                    </a:srgbClr>
                  </a:glow>
                </a:effectLst>
                <a:latin typeface="Arial"/>
                <a:cs typeface="Arial"/>
              </a:rPr>
              <a:t>Judah</a:t>
            </a:r>
          </a:p>
        </p:txBody>
      </p:sp>
      <p:sp>
        <p:nvSpPr>
          <p:cNvPr id="8" name="Title 7"/>
          <p:cNvSpPr>
            <a:spLocks noGrp="1"/>
          </p:cNvSpPr>
          <p:nvPr>
            <p:ph type="title" idx="4294967295"/>
          </p:nvPr>
        </p:nvSpPr>
        <p:spPr>
          <a:xfrm>
            <a:off x="381000" y="76200"/>
            <a:ext cx="7772400" cy="1143000"/>
          </a:xfrm>
        </p:spPr>
        <p:txBody>
          <a:bodyPr/>
          <a:lstStyle/>
          <a:p>
            <a:pPr algn="l">
              <a:defRPr/>
            </a:pPr>
            <a:r>
              <a:rPr lang="en-US">
                <a:solidFill>
                  <a:srgbClr val="FFFFFF"/>
                </a:solidFill>
                <a:effectLst>
                  <a:glow rad="101600">
                    <a:schemeClr val="tx1">
                      <a:alpha val="75000"/>
                    </a:schemeClr>
                  </a:glow>
                </a:effectLst>
                <a:latin typeface="Arial"/>
                <a:ea typeface="ＭＳ Ｐゴシック" charset="0"/>
                <a:cs typeface="Arial"/>
              </a:rPr>
              <a:t>Divided Kingdom</a:t>
            </a:r>
          </a:p>
        </p:txBody>
      </p:sp>
      <p:sp>
        <p:nvSpPr>
          <p:cNvPr id="10" name="Freeform 9"/>
          <p:cNvSpPr/>
          <p:nvPr/>
        </p:nvSpPr>
        <p:spPr bwMode="auto">
          <a:xfrm>
            <a:off x="3403600" y="3784600"/>
            <a:ext cx="1565275" cy="414338"/>
          </a:xfrm>
          <a:custGeom>
            <a:avLst/>
            <a:gdLst>
              <a:gd name="connsiteX0" fmla="*/ 0 w 1565870"/>
              <a:gd name="connsiteY0" fmla="*/ 73973 h 413242"/>
              <a:gd name="connsiteX1" fmla="*/ 36989 w 1565870"/>
              <a:gd name="connsiteY1" fmla="*/ 98631 h 413242"/>
              <a:gd name="connsiteX2" fmla="*/ 86308 w 1565870"/>
              <a:gd name="connsiteY2" fmla="*/ 221921 h 413242"/>
              <a:gd name="connsiteX3" fmla="*/ 98638 w 1565870"/>
              <a:gd name="connsiteY3" fmla="*/ 258908 h 413242"/>
              <a:gd name="connsiteX4" fmla="*/ 123297 w 1565870"/>
              <a:gd name="connsiteY4" fmla="*/ 295895 h 413242"/>
              <a:gd name="connsiteX5" fmla="*/ 197275 w 1565870"/>
              <a:gd name="connsiteY5" fmla="*/ 320553 h 413242"/>
              <a:gd name="connsiteX6" fmla="*/ 234264 w 1565870"/>
              <a:gd name="connsiteY6" fmla="*/ 357540 h 413242"/>
              <a:gd name="connsiteX7" fmla="*/ 505517 w 1565870"/>
              <a:gd name="connsiteY7" fmla="*/ 394527 h 413242"/>
              <a:gd name="connsiteX8" fmla="*/ 616484 w 1565870"/>
              <a:gd name="connsiteY8" fmla="*/ 357540 h 413242"/>
              <a:gd name="connsiteX9" fmla="*/ 690462 w 1565870"/>
              <a:gd name="connsiteY9" fmla="*/ 332882 h 413242"/>
              <a:gd name="connsiteX10" fmla="*/ 727451 w 1565870"/>
              <a:gd name="connsiteY10" fmla="*/ 320553 h 413242"/>
              <a:gd name="connsiteX11" fmla="*/ 764440 w 1565870"/>
              <a:gd name="connsiteY11" fmla="*/ 295895 h 413242"/>
              <a:gd name="connsiteX12" fmla="*/ 801429 w 1565870"/>
              <a:gd name="connsiteY12" fmla="*/ 110960 h 413242"/>
              <a:gd name="connsiteX13" fmla="*/ 826089 w 1565870"/>
              <a:gd name="connsiteY13" fmla="*/ 73973 h 413242"/>
              <a:gd name="connsiteX14" fmla="*/ 900067 w 1565870"/>
              <a:gd name="connsiteY14" fmla="*/ 24658 h 413242"/>
              <a:gd name="connsiteX15" fmla="*/ 974045 w 1565870"/>
              <a:gd name="connsiteY15" fmla="*/ 0 h 413242"/>
              <a:gd name="connsiteX16" fmla="*/ 1146660 w 1565870"/>
              <a:gd name="connsiteY16" fmla="*/ 24658 h 413242"/>
              <a:gd name="connsiteX17" fmla="*/ 1171320 w 1565870"/>
              <a:gd name="connsiteY17" fmla="*/ 49316 h 413242"/>
              <a:gd name="connsiteX18" fmla="*/ 1245298 w 1565870"/>
              <a:gd name="connsiteY18" fmla="*/ 86302 h 413242"/>
              <a:gd name="connsiteX19" fmla="*/ 1269957 w 1565870"/>
              <a:gd name="connsiteY19" fmla="*/ 123289 h 413242"/>
              <a:gd name="connsiteX20" fmla="*/ 1319276 w 1565870"/>
              <a:gd name="connsiteY20" fmla="*/ 135618 h 413242"/>
              <a:gd name="connsiteX21" fmla="*/ 1393254 w 1565870"/>
              <a:gd name="connsiteY21" fmla="*/ 160276 h 413242"/>
              <a:gd name="connsiteX22" fmla="*/ 1516551 w 1565870"/>
              <a:gd name="connsiteY22" fmla="*/ 197263 h 413242"/>
              <a:gd name="connsiteX23" fmla="*/ 1553540 w 1565870"/>
              <a:gd name="connsiteY23" fmla="*/ 221921 h 413242"/>
              <a:gd name="connsiteX24" fmla="*/ 1565870 w 1565870"/>
              <a:gd name="connsiteY24" fmla="*/ 246579 h 41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5870" h="413242">
                <a:moveTo>
                  <a:pt x="0" y="73973"/>
                </a:moveTo>
                <a:cubicBezTo>
                  <a:pt x="12330" y="82192"/>
                  <a:pt x="26511" y="88153"/>
                  <a:pt x="36989" y="98631"/>
                </a:cubicBezTo>
                <a:cubicBezTo>
                  <a:pt x="70003" y="131644"/>
                  <a:pt x="74252" y="179727"/>
                  <a:pt x="86308" y="221921"/>
                </a:cubicBezTo>
                <a:cubicBezTo>
                  <a:pt x="89879" y="234417"/>
                  <a:pt x="92826" y="247284"/>
                  <a:pt x="98638" y="258908"/>
                </a:cubicBezTo>
                <a:cubicBezTo>
                  <a:pt x="105265" y="272161"/>
                  <a:pt x="110731" y="288042"/>
                  <a:pt x="123297" y="295895"/>
                </a:cubicBezTo>
                <a:cubicBezTo>
                  <a:pt x="145339" y="309671"/>
                  <a:pt x="197275" y="320553"/>
                  <a:pt x="197275" y="320553"/>
                </a:cubicBezTo>
                <a:cubicBezTo>
                  <a:pt x="209605" y="332882"/>
                  <a:pt x="220075" y="347406"/>
                  <a:pt x="234264" y="357540"/>
                </a:cubicBezTo>
                <a:cubicBezTo>
                  <a:pt x="312252" y="413242"/>
                  <a:pt x="416810" y="389599"/>
                  <a:pt x="505517" y="394527"/>
                </a:cubicBezTo>
                <a:cubicBezTo>
                  <a:pt x="595267" y="372091"/>
                  <a:pt x="514340" y="394681"/>
                  <a:pt x="616484" y="357540"/>
                </a:cubicBezTo>
                <a:cubicBezTo>
                  <a:pt x="640912" y="348657"/>
                  <a:pt x="665803" y="341101"/>
                  <a:pt x="690462" y="332882"/>
                </a:cubicBezTo>
                <a:cubicBezTo>
                  <a:pt x="702792" y="328772"/>
                  <a:pt x="716637" y="327762"/>
                  <a:pt x="727451" y="320553"/>
                </a:cubicBezTo>
                <a:lnTo>
                  <a:pt x="764440" y="295895"/>
                </a:lnTo>
                <a:cubicBezTo>
                  <a:pt x="769208" y="252983"/>
                  <a:pt x="772287" y="154669"/>
                  <a:pt x="801429" y="110960"/>
                </a:cubicBezTo>
                <a:lnTo>
                  <a:pt x="826089" y="73973"/>
                </a:lnTo>
                <a:cubicBezTo>
                  <a:pt x="846275" y="13415"/>
                  <a:pt x="823691" y="45487"/>
                  <a:pt x="900067" y="24658"/>
                </a:cubicBezTo>
                <a:cubicBezTo>
                  <a:pt x="925144" y="17819"/>
                  <a:pt x="974045" y="0"/>
                  <a:pt x="974045" y="0"/>
                </a:cubicBezTo>
                <a:cubicBezTo>
                  <a:pt x="976148" y="191"/>
                  <a:pt x="1108538" y="1786"/>
                  <a:pt x="1146660" y="24658"/>
                </a:cubicBezTo>
                <a:cubicBezTo>
                  <a:pt x="1156628" y="30638"/>
                  <a:pt x="1162243" y="42055"/>
                  <a:pt x="1171320" y="49316"/>
                </a:cubicBezTo>
                <a:cubicBezTo>
                  <a:pt x="1205464" y="76629"/>
                  <a:pt x="1206231" y="73280"/>
                  <a:pt x="1245298" y="86302"/>
                </a:cubicBezTo>
                <a:cubicBezTo>
                  <a:pt x="1253518" y="98631"/>
                  <a:pt x="1257628" y="115070"/>
                  <a:pt x="1269957" y="123289"/>
                </a:cubicBezTo>
                <a:cubicBezTo>
                  <a:pt x="1284057" y="132688"/>
                  <a:pt x="1303045" y="130749"/>
                  <a:pt x="1319276" y="135618"/>
                </a:cubicBezTo>
                <a:cubicBezTo>
                  <a:pt x="1344173" y="143087"/>
                  <a:pt x="1368037" y="153972"/>
                  <a:pt x="1393254" y="160276"/>
                </a:cubicBezTo>
                <a:cubicBezTo>
                  <a:pt x="1420823" y="167168"/>
                  <a:pt x="1498540" y="185256"/>
                  <a:pt x="1516551" y="197263"/>
                </a:cubicBezTo>
                <a:cubicBezTo>
                  <a:pt x="1528881" y="205482"/>
                  <a:pt x="1543062" y="211443"/>
                  <a:pt x="1553540" y="221921"/>
                </a:cubicBezTo>
                <a:cubicBezTo>
                  <a:pt x="1560038" y="228419"/>
                  <a:pt x="1561760" y="238360"/>
                  <a:pt x="1565870" y="246579"/>
                </a:cubicBezTo>
              </a:path>
            </a:pathLst>
          </a:custGeom>
          <a:noFill/>
          <a:ln w="76200" cap="sq" cmpd="sng" algn="ctr">
            <a:solidFill>
              <a:srgbClr val="FF0000"/>
            </a:solidFill>
            <a:prstDash val="solid"/>
            <a:round/>
            <a:headEnd type="none" w="sm" len="sm"/>
            <a:tailEnd type="none" w="sm" len="sm"/>
          </a:ln>
          <a:effectLst/>
        </p:spPr>
        <p:txBody>
          <a:bodyPr wrap="none"/>
          <a:lstStyle/>
          <a:p>
            <a:pPr eaLnBrk="1" hangingPunct="1">
              <a:lnSpc>
                <a:spcPct val="100000"/>
              </a:lnSpc>
              <a:spcBef>
                <a:spcPct val="0"/>
              </a:spcBef>
              <a:buFontTx/>
              <a:buNone/>
              <a:defRPr/>
            </a:pPr>
            <a:endParaRPr kumimoji="0" lang="en-US" b="0" dirty="0">
              <a:ln w="57150" cmpd="sng">
                <a:solidFill>
                  <a:srgbClr val="000000"/>
                </a:solidFill>
              </a:ln>
              <a:solidFill>
                <a:srgbClr val="FF0000"/>
              </a:solidFill>
              <a:latin typeface="Times New Roman" pitchFamily="-105" charset="0"/>
            </a:endParaRPr>
          </a:p>
        </p:txBody>
      </p:sp>
    </p:spTree>
    <p:extLst>
      <p:ext uri="{BB962C8B-B14F-4D97-AF65-F5344CB8AC3E}">
        <p14:creationId xmlns:p14="http://schemas.microsoft.com/office/powerpoint/2010/main" val="24043427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en-US" altLang="zh-CN">
                <a:latin typeface="Arial Black" charset="0"/>
                <a:ea typeface="SimSun" charset="0"/>
                <a:cs typeface="SimSun" charset="0"/>
              </a:rPr>
              <a:t>Decline of Israel</a:t>
            </a:r>
            <a:endParaRPr lang="en-US">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278</a:t>
            </a: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971600" y="1844824"/>
            <a:ext cx="2880320" cy="597024"/>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JEROBOAM</a:t>
            </a:r>
          </a:p>
        </p:txBody>
      </p:sp>
      <p:sp>
        <p:nvSpPr>
          <p:cNvPr id="35863" name="WordArt 23"/>
          <p:cNvSpPr>
            <a:spLocks noChangeArrowheads="1" noChangeShapeType="1" noTextEdit="1"/>
          </p:cNvSpPr>
          <p:nvPr/>
        </p:nvSpPr>
        <p:spPr bwMode="auto">
          <a:xfrm>
            <a:off x="6019800" y="5805264"/>
            <a:ext cx="2512640" cy="671736"/>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HOSHEA</a:t>
            </a:r>
          </a:p>
        </p:txBody>
      </p:sp>
      <p:sp>
        <p:nvSpPr>
          <p:cNvPr id="35864" name="WordArt 24"/>
          <p:cNvSpPr>
            <a:spLocks noChangeArrowheads="1" noChangeShapeType="1" noTextEdit="1"/>
          </p:cNvSpPr>
          <p:nvPr/>
        </p:nvSpPr>
        <p:spPr bwMode="auto">
          <a:xfrm>
            <a:off x="3419872" y="3861048"/>
            <a:ext cx="2520280" cy="597024"/>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AHAB</a:t>
            </a:r>
          </a:p>
        </p:txBody>
      </p:sp>
      <p:sp>
        <p:nvSpPr>
          <p:cNvPr id="35872" name="Line 32"/>
          <p:cNvSpPr>
            <a:spLocks noChangeShapeType="1"/>
          </p:cNvSpPr>
          <p:nvPr/>
        </p:nvSpPr>
        <p:spPr bwMode="auto">
          <a:xfrm>
            <a:off x="2339752" y="2564904"/>
            <a:ext cx="1296144" cy="1224136"/>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4932040" y="4725144"/>
            <a:ext cx="1269504" cy="99824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2088414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5872"/>
                                        </p:tgtEl>
                                        <p:attrNameLst>
                                          <p:attrName>style.visibility</p:attrName>
                                        </p:attrNameLst>
                                      </p:cBhvr>
                                      <p:to>
                                        <p:strVal val="visible"/>
                                      </p:to>
                                    </p:set>
                                    <p:animEffect transition="in" filter="wipe(up)">
                                      <p:cBhvr>
                                        <p:cTn id="11" dur="500"/>
                                        <p:tgtEl>
                                          <p:spTgt spid="35872"/>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4"/>
                                        </p:tgtEl>
                                        <p:attrNameLst>
                                          <p:attrName>style.visibility</p:attrName>
                                        </p:attrNameLst>
                                      </p:cBhvr>
                                      <p:to>
                                        <p:strVal val="visible"/>
                                      </p:to>
                                    </p:set>
                                    <p:animEffect transition="in" filter="dissolve">
                                      <p:cBhvr>
                                        <p:cTn id="15" dur="500"/>
                                        <p:tgtEl>
                                          <p:spTgt spid="3586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4"/>
                                        </p:tgtEl>
                                        <p:attrNameLst>
                                          <p:attrName>style.visibility</p:attrName>
                                        </p:attrNameLst>
                                      </p:cBhvr>
                                      <p:to>
                                        <p:strVal val="visible"/>
                                      </p:to>
                                    </p:set>
                                    <p:animEffect transition="in" filter="wipe(up)">
                                      <p:cBhvr>
                                        <p:cTn id="19" dur="500"/>
                                        <p:tgtEl>
                                          <p:spTgt spid="35874"/>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3"/>
                                        </p:tgtEl>
                                        <p:attrNameLst>
                                          <p:attrName>style.visibility</p:attrName>
                                        </p:attrNameLst>
                                      </p:cBhvr>
                                      <p:to>
                                        <p:strVal val="visible"/>
                                      </p:to>
                                    </p:set>
                                    <p:animEffect transition="in" filter="dissolve">
                                      <p:cBhvr>
                                        <p:cTn id="23"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72" grpId="0" animBg="1"/>
      <p:bldP spid="3587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89240"/>
            <a:ext cx="9144000" cy="1048638"/>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Dad &amp; Mom</a:t>
            </a:r>
          </a:p>
        </p:txBody>
      </p:sp>
      <p:pic>
        <p:nvPicPr>
          <p:cNvPr id="2" name="Picture 1" descr="2017-10 Mom &amp; Da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6721"/>
            <a:ext cx="9144000" cy="5143500"/>
          </a:xfrm>
          <a:prstGeom prst="rect">
            <a:avLst/>
          </a:prstGeom>
        </p:spPr>
      </p:pic>
    </p:spTree>
    <p:extLst>
      <p:ext uri="{BB962C8B-B14F-4D97-AF65-F5344CB8AC3E}">
        <p14:creationId xmlns:p14="http://schemas.microsoft.com/office/powerpoint/2010/main" val="108928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10"/>
          <p:cNvSpPr>
            <a:spLocks noChangeArrowheads="1"/>
          </p:cNvSpPr>
          <p:nvPr/>
        </p:nvSpPr>
        <p:spPr bwMode="auto">
          <a:xfrm>
            <a:off x="533400" y="1676400"/>
            <a:ext cx="8458200" cy="4953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marL="571500" indent="-571500" algn="ctr"/>
            <a:endParaRPr lang="en-US">
              <a:solidFill>
                <a:srgbClr val="FFFFFF"/>
              </a:solidFill>
            </a:endParaRPr>
          </a:p>
        </p:txBody>
      </p:sp>
      <p:sp>
        <p:nvSpPr>
          <p:cNvPr id="274434" name="Rectangle 2"/>
          <p:cNvSpPr>
            <a:spLocks noGrp="1" noChangeArrowheads="1"/>
          </p:cNvSpPr>
          <p:nvPr>
            <p:ph type="title"/>
          </p:nvPr>
        </p:nvSpPr>
        <p:spPr>
          <a:xfrm>
            <a:off x="685800" y="620713"/>
            <a:ext cx="7772400" cy="979487"/>
          </a:xfrm>
        </p:spPr>
        <p:txBody>
          <a:bodyPr/>
          <a:lstStyle/>
          <a:p>
            <a:r>
              <a:rPr lang="en-US" altLang="zh-CN">
                <a:latin typeface="Arial Black" charset="0"/>
                <a:ea typeface="SimSun" charset="0"/>
                <a:cs typeface="SimSun" charset="0"/>
              </a:rPr>
              <a:t>Decline of Judah</a:t>
            </a:r>
            <a:endParaRPr lang="en-US">
              <a:latin typeface="Arial Black" charset="0"/>
              <a:ea typeface="SimSun" charset="0"/>
              <a:cs typeface="SimSun" charset="0"/>
            </a:endParaRPr>
          </a:p>
        </p:txBody>
      </p:sp>
      <p:sp>
        <p:nvSpPr>
          <p:cNvPr id="274435" name="Text Box 3"/>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278</a:t>
            </a:r>
          </a:p>
        </p:txBody>
      </p:sp>
      <p:sp>
        <p:nvSpPr>
          <p:cNvPr id="274436" name="Text Box 15"/>
          <p:cNvSpPr txBox="1">
            <a:spLocks noChangeArrowheads="1"/>
          </p:cNvSpPr>
          <p:nvPr/>
        </p:nvSpPr>
        <p:spPr bwMode="auto">
          <a:xfrm>
            <a:off x="3581400" y="3352800"/>
            <a:ext cx="5270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marL="342900" indent="-571500">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endParaRPr lang="en-US">
              <a:solidFill>
                <a:srgbClr val="FFFFFF"/>
              </a:solidFill>
            </a:endParaRPr>
          </a:p>
        </p:txBody>
      </p:sp>
      <p:sp>
        <p:nvSpPr>
          <p:cNvPr id="35862" name="WordArt 22"/>
          <p:cNvSpPr>
            <a:spLocks noChangeArrowheads="1" noChangeShapeType="1" noTextEdit="1"/>
          </p:cNvSpPr>
          <p:nvPr/>
        </p:nvSpPr>
        <p:spPr bwMode="auto">
          <a:xfrm>
            <a:off x="868288" y="3282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REHOBOAM</a:t>
            </a:r>
          </a:p>
        </p:txBody>
      </p:sp>
      <p:sp>
        <p:nvSpPr>
          <p:cNvPr id="35863" name="WordArt 23"/>
          <p:cNvSpPr>
            <a:spLocks noChangeArrowheads="1" noChangeShapeType="1" noTextEdit="1"/>
          </p:cNvSpPr>
          <p:nvPr/>
        </p:nvSpPr>
        <p:spPr bwMode="auto">
          <a:xfrm>
            <a:off x="5364088" y="5949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ZEDEKIAH</a:t>
            </a:r>
          </a:p>
        </p:txBody>
      </p:sp>
      <p:sp>
        <p:nvSpPr>
          <p:cNvPr id="35864" name="WordArt 24"/>
          <p:cNvSpPr>
            <a:spLocks noChangeArrowheads="1" noChangeShapeType="1" noTextEdit="1"/>
          </p:cNvSpPr>
          <p:nvPr/>
        </p:nvSpPr>
        <p:spPr bwMode="auto">
          <a:xfrm>
            <a:off x="2239888" y="42728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ATHALIAH</a:t>
            </a:r>
          </a:p>
        </p:txBody>
      </p:sp>
      <p:sp>
        <p:nvSpPr>
          <p:cNvPr id="35865" name="WordArt 25"/>
          <p:cNvSpPr>
            <a:spLocks noChangeArrowheads="1" noChangeShapeType="1" noTextEdit="1"/>
          </p:cNvSpPr>
          <p:nvPr/>
        </p:nvSpPr>
        <p:spPr bwMode="auto">
          <a:xfrm>
            <a:off x="3763888" y="5187280"/>
            <a:ext cx="2179712" cy="52772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buFontTx/>
              <a:buNone/>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ea typeface="Arial Black"/>
                <a:cs typeface="Arial Black"/>
              </a:rPr>
              <a:t>MANASSEH</a:t>
            </a:r>
          </a:p>
        </p:txBody>
      </p:sp>
      <p:sp>
        <p:nvSpPr>
          <p:cNvPr id="35866" name="WordArt 26"/>
          <p:cNvSpPr>
            <a:spLocks noChangeArrowheads="1" noChangeShapeType="1" noTextEdit="1"/>
          </p:cNvSpPr>
          <p:nvPr/>
        </p:nvSpPr>
        <p:spPr bwMode="auto">
          <a:xfrm>
            <a:off x="3124200" y="1628800"/>
            <a:ext cx="115976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ASA</a:t>
            </a:r>
          </a:p>
        </p:txBody>
      </p:sp>
      <p:sp>
        <p:nvSpPr>
          <p:cNvPr id="35867" name="WordArt 27"/>
          <p:cNvSpPr>
            <a:spLocks noChangeArrowheads="1" noChangeShapeType="1" noTextEdit="1"/>
          </p:cNvSpPr>
          <p:nvPr/>
        </p:nvSpPr>
        <p:spPr bwMode="auto">
          <a:xfrm>
            <a:off x="4267200" y="24670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HEZEKIAH</a:t>
            </a:r>
          </a:p>
        </p:txBody>
      </p:sp>
      <p:sp>
        <p:nvSpPr>
          <p:cNvPr id="35868" name="WordArt 28"/>
          <p:cNvSpPr>
            <a:spLocks noChangeArrowheads="1" noChangeShapeType="1" noTextEdit="1"/>
          </p:cNvSpPr>
          <p:nvPr/>
        </p:nvSpPr>
        <p:spPr bwMode="auto">
          <a:xfrm>
            <a:off x="5943600" y="3381400"/>
            <a:ext cx="1981098" cy="592088"/>
          </a:xfrm>
          <a:prstGeom prst="rect">
            <a:avLst/>
          </a:prstGeom>
        </p:spPr>
        <p:txBody>
          <a:bodyPr wrap="none" fromWordArt="1">
            <a:prstTxWarp prst="textPlain">
              <a:avLst>
                <a:gd name="adj" fmla="val 50000"/>
              </a:avLst>
            </a:prstTxWarp>
          </a:bodyPr>
          <a:lstStyle/>
          <a:p>
            <a:pPr algn="ctr">
              <a:buFontTx/>
              <a:buNone/>
            </a:pPr>
            <a:r>
              <a:rPr lang="en-US" sz="3600" kern="10">
                <a:ln w="12700">
                  <a:solidFill>
                    <a:srgbClr val="EAEAEA"/>
                  </a:solidFill>
                  <a:round/>
                  <a:headEnd/>
                  <a:tailEnd/>
                </a:ln>
                <a:effectLst>
                  <a:outerShdw blurRad="63500" dist="38099" dir="2700000" sy="50000" kx="2115830" algn="bl" rotWithShape="0">
                    <a:srgbClr val="C0C0C0">
                      <a:alpha val="79999"/>
                    </a:srgbClr>
                  </a:outerShdw>
                </a:effectLst>
                <a:latin typeface="Arial Black"/>
                <a:ea typeface="Arial Black"/>
                <a:cs typeface="Arial Black"/>
              </a:rPr>
              <a:t>JOSIAH</a:t>
            </a:r>
          </a:p>
        </p:txBody>
      </p:sp>
      <p:sp>
        <p:nvSpPr>
          <p:cNvPr id="35869" name="Line 29"/>
          <p:cNvSpPr>
            <a:spLocks noChangeShapeType="1"/>
          </p:cNvSpPr>
          <p:nvPr/>
        </p:nvSpPr>
        <p:spPr bwMode="auto">
          <a:xfrm flipV="1">
            <a:off x="2286000" y="25908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0" name="Line 30"/>
          <p:cNvSpPr>
            <a:spLocks noChangeShapeType="1"/>
          </p:cNvSpPr>
          <p:nvPr/>
        </p:nvSpPr>
        <p:spPr bwMode="auto">
          <a:xfrm flipV="1">
            <a:off x="3886200" y="35052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1" name="Line 31"/>
          <p:cNvSpPr>
            <a:spLocks noChangeShapeType="1"/>
          </p:cNvSpPr>
          <p:nvPr/>
        </p:nvSpPr>
        <p:spPr bwMode="auto">
          <a:xfrm flipV="1">
            <a:off x="5410200" y="4419600"/>
            <a:ext cx="685800" cy="68580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2" name="Line 32"/>
          <p:cNvSpPr>
            <a:spLocks noChangeShapeType="1"/>
          </p:cNvSpPr>
          <p:nvPr/>
        </p:nvSpPr>
        <p:spPr bwMode="auto">
          <a:xfrm>
            <a:off x="3505200" y="25146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3" name="Line 33"/>
          <p:cNvSpPr>
            <a:spLocks noChangeShapeType="1"/>
          </p:cNvSpPr>
          <p:nvPr/>
        </p:nvSpPr>
        <p:spPr bwMode="auto">
          <a:xfrm>
            <a:off x="5029200" y="3505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35874" name="Line 34"/>
          <p:cNvSpPr>
            <a:spLocks noChangeShapeType="1"/>
          </p:cNvSpPr>
          <p:nvPr/>
        </p:nvSpPr>
        <p:spPr bwMode="auto">
          <a:xfrm>
            <a:off x="6705600" y="4267200"/>
            <a:ext cx="0" cy="1600200"/>
          </a:xfrm>
          <a:prstGeom prst="line">
            <a:avLst/>
          </a:prstGeom>
          <a:noFill/>
          <a:ln w="76200">
            <a:solidFill>
              <a:srgbClr val="CC0000"/>
            </a:solidFill>
            <a:round/>
            <a:headEnd/>
            <a:tailEnd type="triangle" w="med" len="med"/>
          </a:ln>
          <a:extLst>
            <a:ext uri="{909E8E84-426E-40dd-AFC4-6F175D3DCCD1}">
              <a14:hiddenFill xmlns:a14="http://schemas.microsoft.com/office/drawing/2010/main" xmlns="">
                <a:noFill/>
              </a14:hiddenFill>
            </a:ext>
          </a:extLst>
        </p:spPr>
        <p:txBody>
          <a:bodyPr lIns="92075" tIns="46038" rIns="92075" bIns="46038"/>
          <a:lstStyle/>
          <a:p>
            <a:endParaRPr lang="en-US">
              <a:solidFill>
                <a:srgbClr val="FFFFFF"/>
              </a:solidFill>
            </a:endParaRPr>
          </a:p>
        </p:txBody>
      </p:sp>
      <p:sp>
        <p:nvSpPr>
          <p:cNvPr id="274450" name="TextBox 18"/>
          <p:cNvSpPr txBox="1">
            <a:spLocks noChangeArrowheads="1"/>
          </p:cNvSpPr>
          <p:nvPr/>
        </p:nvSpPr>
        <p:spPr bwMode="auto">
          <a:xfrm>
            <a:off x="533400" y="6235700"/>
            <a:ext cx="4519613"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600">
                <a:solidFill>
                  <a:srgbClr val="FFFFFF"/>
                </a:solidFill>
                <a:latin typeface="Arial Black" charset="0"/>
                <a:ea typeface="SimSun" charset="0"/>
                <a:cs typeface="SimSun" charset="0"/>
              </a:rPr>
              <a:t>Huang Sabin, Singapore Bible College</a:t>
            </a:r>
            <a:endParaRPr lang="en-US" sz="1600">
              <a:solidFill>
                <a:srgbClr val="FFFFFF"/>
              </a:solidFill>
            </a:endParaRPr>
          </a:p>
        </p:txBody>
      </p:sp>
    </p:spTree>
    <p:extLst>
      <p:ext uri="{BB962C8B-B14F-4D97-AF65-F5344CB8AC3E}">
        <p14:creationId xmlns:p14="http://schemas.microsoft.com/office/powerpoint/2010/main" val="386008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862"/>
                                        </p:tgtEl>
                                        <p:attrNameLst>
                                          <p:attrName>style.visibility</p:attrName>
                                        </p:attrNameLst>
                                      </p:cBhvr>
                                      <p:to>
                                        <p:strVal val="visible"/>
                                      </p:to>
                                    </p:set>
                                    <p:animEffect transition="in" filter="dissolve">
                                      <p:cBhvr>
                                        <p:cTn id="7" dur="500"/>
                                        <p:tgtEl>
                                          <p:spTgt spid="3586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869"/>
                                        </p:tgtEl>
                                        <p:attrNameLst>
                                          <p:attrName>style.visibility</p:attrName>
                                        </p:attrNameLst>
                                      </p:cBhvr>
                                      <p:to>
                                        <p:strVal val="visible"/>
                                      </p:to>
                                    </p:set>
                                    <p:animEffect transition="in" filter="wipe(down)">
                                      <p:cBhvr>
                                        <p:cTn id="11" dur="500"/>
                                        <p:tgtEl>
                                          <p:spTgt spid="35869"/>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5866"/>
                                        </p:tgtEl>
                                        <p:attrNameLst>
                                          <p:attrName>style.visibility</p:attrName>
                                        </p:attrNameLst>
                                      </p:cBhvr>
                                      <p:to>
                                        <p:strVal val="visible"/>
                                      </p:to>
                                    </p:set>
                                    <p:animEffect transition="in" filter="dissolve">
                                      <p:cBhvr>
                                        <p:cTn id="15" dur="500"/>
                                        <p:tgtEl>
                                          <p:spTgt spid="35866"/>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5872"/>
                                        </p:tgtEl>
                                        <p:attrNameLst>
                                          <p:attrName>style.visibility</p:attrName>
                                        </p:attrNameLst>
                                      </p:cBhvr>
                                      <p:to>
                                        <p:strVal val="visible"/>
                                      </p:to>
                                    </p:set>
                                    <p:animEffect transition="in" filter="wipe(up)">
                                      <p:cBhvr>
                                        <p:cTn id="19" dur="500"/>
                                        <p:tgtEl>
                                          <p:spTgt spid="35872"/>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5864"/>
                                        </p:tgtEl>
                                        <p:attrNameLst>
                                          <p:attrName>style.visibility</p:attrName>
                                        </p:attrNameLst>
                                      </p:cBhvr>
                                      <p:to>
                                        <p:strVal val="visible"/>
                                      </p:to>
                                    </p:set>
                                    <p:animEffect transition="in" filter="dissolve">
                                      <p:cBhvr>
                                        <p:cTn id="23" dur="500"/>
                                        <p:tgtEl>
                                          <p:spTgt spid="35864"/>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5870"/>
                                        </p:tgtEl>
                                        <p:attrNameLst>
                                          <p:attrName>style.visibility</p:attrName>
                                        </p:attrNameLst>
                                      </p:cBhvr>
                                      <p:to>
                                        <p:strVal val="visible"/>
                                      </p:to>
                                    </p:set>
                                    <p:animEffect transition="in" filter="wipe(down)">
                                      <p:cBhvr>
                                        <p:cTn id="27" dur="500"/>
                                        <p:tgtEl>
                                          <p:spTgt spid="35870"/>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5867"/>
                                        </p:tgtEl>
                                        <p:attrNameLst>
                                          <p:attrName>style.visibility</p:attrName>
                                        </p:attrNameLst>
                                      </p:cBhvr>
                                      <p:to>
                                        <p:strVal val="visible"/>
                                      </p:to>
                                    </p:set>
                                    <p:animEffect transition="in" filter="dissolve">
                                      <p:cBhvr>
                                        <p:cTn id="31" dur="500"/>
                                        <p:tgtEl>
                                          <p:spTgt spid="35867"/>
                                        </p:tgtEl>
                                      </p:cBhvr>
                                    </p:animEffect>
                                  </p:childTnLst>
                                </p:cTn>
                              </p:par>
                            </p:childTnLst>
                          </p:cTn>
                        </p:par>
                        <p:par>
                          <p:cTn id="32" fill="hold" nodeType="afterGroup">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35873"/>
                                        </p:tgtEl>
                                        <p:attrNameLst>
                                          <p:attrName>style.visibility</p:attrName>
                                        </p:attrNameLst>
                                      </p:cBhvr>
                                      <p:to>
                                        <p:strVal val="visible"/>
                                      </p:to>
                                    </p:set>
                                    <p:animEffect transition="in" filter="wipe(up)">
                                      <p:cBhvr>
                                        <p:cTn id="35" dur="500"/>
                                        <p:tgtEl>
                                          <p:spTgt spid="35873"/>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5865"/>
                                        </p:tgtEl>
                                        <p:attrNameLst>
                                          <p:attrName>style.visibility</p:attrName>
                                        </p:attrNameLst>
                                      </p:cBhvr>
                                      <p:to>
                                        <p:strVal val="visible"/>
                                      </p:to>
                                    </p:set>
                                    <p:animEffect transition="in" filter="dissolve">
                                      <p:cBhvr>
                                        <p:cTn id="39" dur="500"/>
                                        <p:tgtEl>
                                          <p:spTgt spid="35865"/>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5871"/>
                                        </p:tgtEl>
                                        <p:attrNameLst>
                                          <p:attrName>style.visibility</p:attrName>
                                        </p:attrNameLst>
                                      </p:cBhvr>
                                      <p:to>
                                        <p:strVal val="visible"/>
                                      </p:to>
                                    </p:set>
                                    <p:animEffect transition="in" filter="wipe(down)">
                                      <p:cBhvr>
                                        <p:cTn id="43" dur="500"/>
                                        <p:tgtEl>
                                          <p:spTgt spid="35871"/>
                                        </p:tgtEl>
                                      </p:cBhvr>
                                    </p:animEffect>
                                  </p:childTnLst>
                                </p:cTn>
                              </p:par>
                            </p:childTnLst>
                          </p:cTn>
                        </p:par>
                        <p:par>
                          <p:cTn id="44" fill="hold" nodeType="afterGroup">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35868"/>
                                        </p:tgtEl>
                                        <p:attrNameLst>
                                          <p:attrName>style.visibility</p:attrName>
                                        </p:attrNameLst>
                                      </p:cBhvr>
                                      <p:to>
                                        <p:strVal val="visible"/>
                                      </p:to>
                                    </p:set>
                                    <p:animEffect transition="in" filter="dissolve">
                                      <p:cBhvr>
                                        <p:cTn id="47" dur="500"/>
                                        <p:tgtEl>
                                          <p:spTgt spid="35868"/>
                                        </p:tgtEl>
                                      </p:cBhvr>
                                    </p:animEffect>
                                  </p:childTnLst>
                                </p:cTn>
                              </p:par>
                            </p:childTnLst>
                          </p:cTn>
                        </p:par>
                        <p:par>
                          <p:cTn id="48" fill="hold" nodeType="afterGroup">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35874"/>
                                        </p:tgtEl>
                                        <p:attrNameLst>
                                          <p:attrName>style.visibility</p:attrName>
                                        </p:attrNameLst>
                                      </p:cBhvr>
                                      <p:to>
                                        <p:strVal val="visible"/>
                                      </p:to>
                                    </p:set>
                                    <p:animEffect transition="in" filter="wipe(up)">
                                      <p:cBhvr>
                                        <p:cTn id="51" dur="500"/>
                                        <p:tgtEl>
                                          <p:spTgt spid="35874"/>
                                        </p:tgtEl>
                                      </p:cBhvr>
                                    </p:animEffect>
                                  </p:childTnLst>
                                </p:cTn>
                              </p:par>
                            </p:childTnLst>
                          </p:cTn>
                        </p:par>
                        <p:par>
                          <p:cTn id="52" fill="hold" nodeType="afterGroup">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35863"/>
                                        </p:tgtEl>
                                        <p:attrNameLst>
                                          <p:attrName>style.visibility</p:attrName>
                                        </p:attrNameLst>
                                      </p:cBhvr>
                                      <p:to>
                                        <p:strVal val="visible"/>
                                      </p:to>
                                    </p:set>
                                    <p:animEffect transition="in" filter="dissolve">
                                      <p:cBhvr>
                                        <p:cTn id="55" dur="500"/>
                                        <p:tgtEl>
                                          <p:spTgt spid="3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animBg="1"/>
      <p:bldP spid="35863" grpId="0" animBg="1"/>
      <p:bldP spid="35864" grpId="0" animBg="1"/>
      <p:bldP spid="35865" grpId="0" animBg="1"/>
      <p:bldP spid="35866" grpId="0"/>
      <p:bldP spid="35867" grpId="0"/>
      <p:bldP spid="35868" grpId="0"/>
      <p:bldP spid="35869" grpId="0" animBg="1"/>
      <p:bldP spid="35870" grpId="0" animBg="1"/>
      <p:bldP spid="35871" grpId="0" animBg="1"/>
      <p:bldP spid="35872" grpId="0" animBg="1"/>
      <p:bldP spid="35873" grpId="0" animBg="1"/>
      <p:bldP spid="3587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40"/>
          <p:cNvSpPr txBox="1">
            <a:spLocks noChangeArrowheads="1"/>
          </p:cNvSpPr>
          <p:nvPr/>
        </p:nvSpPr>
        <p:spPr bwMode="auto">
          <a:xfrm>
            <a:off x="8259763" y="152400"/>
            <a:ext cx="731837" cy="457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b="0">
                <a:solidFill>
                  <a:srgbClr val="FFFFFF"/>
                </a:solidFill>
                <a:latin typeface="Arial" charset="0"/>
                <a:cs typeface="Arial" charset="0"/>
              </a:rPr>
              <a:t>271</a:t>
            </a:r>
          </a:p>
        </p:txBody>
      </p:sp>
      <p:sp>
        <p:nvSpPr>
          <p:cNvPr id="108585" name="WordArt 41"/>
          <p:cNvSpPr>
            <a:spLocks noChangeArrowheads="1" noChangeShapeType="1" noTextEdit="1"/>
          </p:cNvSpPr>
          <p:nvPr/>
        </p:nvSpPr>
        <p:spPr bwMode="auto">
          <a:xfrm rot="-397442">
            <a:off x="609600" y="2620963"/>
            <a:ext cx="7350125" cy="2119312"/>
          </a:xfrm>
          <a:prstGeom prst="rect">
            <a:avLst/>
          </a:prstGeom>
        </p:spPr>
        <p:txBody>
          <a:bodyPr wrap="none" fromWordArt="1">
            <a:prstTxWarp prst="textPlain">
              <a:avLst>
                <a:gd name="adj" fmla="val 50000"/>
              </a:avLst>
            </a:prstTxWarp>
          </a:bodyPr>
          <a:lstStyle/>
          <a:p>
            <a:pPr algn="ctr">
              <a:buFontTx/>
              <a:buNone/>
            </a:pPr>
            <a:r>
              <a:rPr lang="en-US" sz="13800" kern="10">
                <a:ln w="19050" cap="sq">
                  <a:solidFill>
                    <a:srgbClr val="1A0004"/>
                  </a:solidFill>
                  <a:round/>
                  <a:headEnd type="none" w="sm" len="sm"/>
                  <a:tailEnd type="none" w="sm" len="sm"/>
                </a:ln>
                <a:solidFill>
                  <a:srgbClr val="FFFFFF"/>
                </a:solidFill>
                <a:effectLst>
                  <a:outerShdw blurRad="63500" dist="38099" dir="2700000" algn="ctr" rotWithShape="0">
                    <a:srgbClr val="990000">
                      <a:alpha val="74997"/>
                    </a:srgbClr>
                  </a:outerShdw>
                </a:effectLst>
                <a:latin typeface="Impact"/>
                <a:ea typeface="Impact"/>
                <a:cs typeface="Impact"/>
              </a:rPr>
              <a:t>Preservation</a:t>
            </a:r>
          </a:p>
        </p:txBody>
      </p:sp>
      <p:sp>
        <p:nvSpPr>
          <p:cNvPr id="5" name="Title 4"/>
          <p:cNvSpPr>
            <a:spLocks noGrp="1"/>
          </p:cNvSpPr>
          <p:nvPr>
            <p:ph type="title" idx="4294967295"/>
          </p:nvPr>
        </p:nvSpPr>
        <p:spPr>
          <a:xfrm>
            <a:off x="0" y="0"/>
            <a:ext cx="1905000" cy="1905000"/>
          </a:xfrm>
          <a:prstGeom prst="rect">
            <a:avLst/>
          </a:prstGeom>
          <a:ln>
            <a:miter lim="800000"/>
            <a:headEnd/>
            <a:tailEnd/>
          </a:ln>
        </p:spPr>
        <p:txBody>
          <a:bodyPr lIns="92075" tIns="46038" rIns="92075" bIns="46038" anchor="ctr"/>
          <a:lstStyle/>
          <a:p>
            <a:pPr algn="ctr" eaLnBrk="1" hangingPunct="1">
              <a:defRPr/>
            </a:pPr>
            <a:r>
              <a:rPr lang="en-US" b="1" dirty="0">
                <a:latin typeface="Arial Black" charset="0"/>
                <a:ea typeface="ＭＳ Ｐゴシック" charset="0"/>
                <a:cs typeface="Times New Roman" charset="0"/>
              </a:rPr>
              <a:t>Key Word</a:t>
            </a:r>
          </a:p>
        </p:txBody>
      </p:sp>
    </p:spTree>
    <p:extLst>
      <p:ext uri="{BB962C8B-B14F-4D97-AF65-F5344CB8AC3E}">
        <p14:creationId xmlns:p14="http://schemas.microsoft.com/office/powerpoint/2010/main" val="327635976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8585"/>
                                        </p:tgtEl>
                                        <p:attrNameLst>
                                          <p:attrName>style.visibility</p:attrName>
                                        </p:attrNameLst>
                                      </p:cBhvr>
                                      <p:to>
                                        <p:strVal val="visible"/>
                                      </p:to>
                                    </p:set>
                                    <p:anim calcmode="lin" valueType="num">
                                      <p:cBhvr>
                                        <p:cTn id="7" dur="1000" fill="hold"/>
                                        <p:tgtEl>
                                          <p:spTgt spid="108585"/>
                                        </p:tgtEl>
                                        <p:attrNameLst>
                                          <p:attrName>ppt_w</p:attrName>
                                        </p:attrNameLst>
                                      </p:cBhvr>
                                      <p:tavLst>
                                        <p:tav tm="0">
                                          <p:val>
                                            <p:fltVal val="0"/>
                                          </p:val>
                                        </p:tav>
                                        <p:tav tm="100000">
                                          <p:val>
                                            <p:strVal val="#ppt_w"/>
                                          </p:val>
                                        </p:tav>
                                      </p:tavLst>
                                    </p:anim>
                                    <p:anim calcmode="lin" valueType="num">
                                      <p:cBhvr>
                                        <p:cTn id="8" dur="1000" fill="hold"/>
                                        <p:tgtEl>
                                          <p:spTgt spid="108585"/>
                                        </p:tgtEl>
                                        <p:attrNameLst>
                                          <p:attrName>ppt_h</p:attrName>
                                        </p:attrNameLst>
                                      </p:cBhvr>
                                      <p:tavLst>
                                        <p:tav tm="0">
                                          <p:val>
                                            <p:fltVal val="0"/>
                                          </p:val>
                                        </p:tav>
                                        <p:tav tm="100000">
                                          <p:val>
                                            <p:strVal val="#ppt_h"/>
                                          </p:val>
                                        </p:tav>
                                      </p:tavLst>
                                    </p:anim>
                                    <p:anim calcmode="lin" valueType="num">
                                      <p:cBhvr>
                                        <p:cTn id="9" dur="1000" fill="hold"/>
                                        <p:tgtEl>
                                          <p:spTgt spid="1085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58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8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154249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The kings fell into four basic types.</a:t>
            </a:r>
          </a:p>
        </p:txBody>
      </p:sp>
      <p:pic>
        <p:nvPicPr>
          <p:cNvPr id="2" name="Picture 1"/>
          <p:cNvPicPr>
            <a:picLocks noChangeAspect="1"/>
          </p:cNvPicPr>
          <p:nvPr/>
        </p:nvPicPr>
        <p:blipFill>
          <a:blip r:embed="rId3"/>
          <a:stretch>
            <a:fillRect/>
          </a:stretch>
        </p:blipFill>
        <p:spPr>
          <a:xfrm>
            <a:off x="0" y="1571962"/>
            <a:ext cx="9207160" cy="3837606"/>
          </a:xfrm>
          <a:prstGeom prst="rect">
            <a:avLst/>
          </a:prstGeom>
        </p:spPr>
      </p:pic>
    </p:spTree>
    <p:extLst>
      <p:ext uri="{BB962C8B-B14F-4D97-AF65-F5344CB8AC3E}">
        <p14:creationId xmlns:p14="http://schemas.microsoft.com/office/powerpoint/2010/main" val="280353825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3"/>
            <a:ext cx="2971800" cy="2628900"/>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1800" u="sng">
                  <a:solidFill>
                    <a:srgbClr val="000090"/>
                  </a:solidFill>
                  <a:latin typeface="Arial" charset="0"/>
                  <a:ea typeface="ÇlÇr ñæí©" charset="0"/>
                  <a:cs typeface="ÇlÇr ñæí©" charset="0"/>
                </a:rPr>
                <a:t>Good with a Bad End (8)</a:t>
              </a:r>
            </a:p>
            <a:p>
              <a:pPr algn="ctr">
                <a:buFontTx/>
                <a:buNone/>
              </a:pPr>
              <a:r>
                <a:rPr lang="en-US" sz="1400">
                  <a:solidFill>
                    <a:srgbClr val="000090"/>
                  </a:solidFill>
                  <a:latin typeface="Arial" charset="0"/>
                  <a:ea typeface="ÇlÇr ñæí©" charset="0"/>
                  <a:cs typeface="ÇlÇr ñæí©" charset="0"/>
                </a:rPr>
                <a:t>Solomon* (1:1), Asa (14:2), Jehoshaphat (17:3; 20:37), Joash (24:22), Amaziah (25:19, 27), Uzziah (26:16), Hezekiah (32:25), Josiah (34:1–36:1)</a:t>
              </a:r>
              <a:endParaRPr lang="en-US">
                <a:solidFill>
                  <a:srgbClr val="000090"/>
                </a:solidFill>
                <a:latin typeface="Arial" charset="0"/>
                <a:cs typeface="Arial"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3" name="Group 12"/>
          <p:cNvGrpSpPr>
            <a:grpSpLocks/>
          </p:cNvGrpSpPr>
          <p:nvPr/>
        </p:nvGrpSpPr>
        <p:grpSpPr bwMode="auto">
          <a:xfrm>
            <a:off x="4356100" y="703263"/>
            <a:ext cx="2971800" cy="2628900"/>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1800" u="sng">
                  <a:solidFill>
                    <a:srgbClr val="000090"/>
                  </a:solidFill>
                  <a:latin typeface="Arial" charset="0"/>
                  <a:ea typeface="ÇlÇr ñæí©" charset="0"/>
                  <a:cs typeface="ÇlÇr ñæí©" charset="0"/>
                </a:rPr>
                <a:t>Bad with a Good End (3)</a:t>
              </a:r>
            </a:p>
            <a:p>
              <a:pPr algn="ctr">
                <a:buFontTx/>
                <a:buNone/>
              </a:pPr>
              <a:r>
                <a:rPr lang="en-US" sz="1400">
                  <a:solidFill>
                    <a:srgbClr val="000090"/>
                  </a:solidFill>
                  <a:latin typeface="Arial" charset="0"/>
                  <a:ea typeface="ÇlÇr ñæí©" charset="0"/>
                  <a:cs typeface="ÇlÇr ñæí©" charset="0"/>
                </a:rPr>
                <a:t>Rehoboam (12:6-7, 12), Abijah** (=Abijam; 13:10; 1 Kings 15:3), Manasseh (33:12, 19)</a:t>
              </a:r>
              <a:endParaRPr lang="en-US">
                <a:solidFill>
                  <a:srgbClr val="00009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18" name="Group 17"/>
          <p:cNvGrpSpPr>
            <a:grpSpLocks/>
          </p:cNvGrpSpPr>
          <p:nvPr/>
        </p:nvGrpSpPr>
        <p:grpSpPr bwMode="auto">
          <a:xfrm>
            <a:off x="1239838" y="3500438"/>
            <a:ext cx="2971800" cy="2687637"/>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1800" u="sng">
                  <a:solidFill>
                    <a:srgbClr val="000090"/>
                  </a:solidFill>
                  <a:latin typeface="Arial" charset="0"/>
                  <a:ea typeface="ÇlÇr ñæí©" charset="0"/>
                  <a:cs typeface="ÇlÇr ñæí©" charset="0"/>
                </a:rPr>
                <a:t>Good to Better (2)</a:t>
              </a:r>
            </a:p>
            <a:p>
              <a:pPr algn="ctr">
                <a:buFontTx/>
                <a:buNone/>
              </a:pPr>
              <a:r>
                <a:rPr lang="en-US" sz="1400">
                  <a:solidFill>
                    <a:srgbClr val="000090"/>
                  </a:solidFill>
                  <a:latin typeface="Arial" charset="0"/>
                  <a:ea typeface="ÇlÇr ñæí©" charset="0"/>
                  <a:cs typeface="ÇlÇr ñæí©" charset="0"/>
                </a:rPr>
                <a:t>David (1 Kings 3:6), </a:t>
              </a:r>
              <a:br>
                <a:rPr lang="en-US" sz="1400">
                  <a:solidFill>
                    <a:srgbClr val="000090"/>
                  </a:solidFill>
                  <a:latin typeface="Arial" charset="0"/>
                  <a:ea typeface="ÇlÇr ñæí©" charset="0"/>
                  <a:cs typeface="ÇlÇr ñæí©" charset="0"/>
                </a:rPr>
              </a:br>
              <a:r>
                <a:rPr lang="en-US" sz="1400">
                  <a:solidFill>
                    <a:srgbClr val="000090"/>
                  </a:solidFill>
                  <a:latin typeface="Arial" charset="0"/>
                  <a:ea typeface="ÇlÇr ñæí©" charset="0"/>
                  <a:cs typeface="ÇlÇr ñæí©" charset="0"/>
                </a:rPr>
                <a:t>Jotham (27:6)</a:t>
              </a:r>
            </a:p>
            <a:p>
              <a:pPr algn="ctr">
                <a:buFontTx/>
                <a:buNone/>
              </a:pPr>
              <a:endParaRPr lang="en-US">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27" name="Group 26"/>
          <p:cNvGrpSpPr>
            <a:grpSpLocks/>
          </p:cNvGrpSpPr>
          <p:nvPr/>
        </p:nvGrpSpPr>
        <p:grpSpPr bwMode="auto">
          <a:xfrm>
            <a:off x="4356100" y="3500438"/>
            <a:ext cx="2971800" cy="2628900"/>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1800" u="sng">
                  <a:solidFill>
                    <a:srgbClr val="000090"/>
                  </a:solidFill>
                  <a:latin typeface="Arial" charset="0"/>
                  <a:ea typeface="ÇlÇr ñæí©" charset="0"/>
                  <a:cs typeface="ÇlÇr ñæí©" charset="0"/>
                </a:rPr>
                <a:t>Bad to Worse (9)</a:t>
              </a:r>
            </a:p>
            <a:p>
              <a:pPr algn="ctr">
                <a:buFontTx/>
                <a:buNone/>
              </a:pPr>
              <a:r>
                <a:rPr lang="en-US" sz="1400">
                  <a:solidFill>
                    <a:srgbClr val="000090"/>
                  </a:solidFill>
                  <a:latin typeface="Arial" charset="0"/>
                  <a:ea typeface="ÇlÇr ñæí©" charset="0"/>
                  <a:cs typeface="ÇlÇr ñæí©" charset="0"/>
                </a:rPr>
                <a:t>Jehoram (21:6, 11-12), Ahaziah (20:35; 22:3), Athaliah (22:10), Ahaz (28:22), Amon (33:20-25), Jehoahaz (36:1; cf. 2 Kings 13:2), Jehoiakim (36:5), Jehoiachin (36:9), Zedekiah (36:12)</a:t>
              </a:r>
              <a:endParaRPr lang="en-US">
                <a:solidFill>
                  <a:srgbClr val="000090"/>
                </a:solidFill>
                <a:latin typeface="Arial" charset="0"/>
                <a:cs typeface="Arial"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3" name="Sun 2"/>
          <p:cNvSpPr/>
          <p:nvPr/>
        </p:nvSpPr>
        <p:spPr bwMode="auto">
          <a:xfrm>
            <a:off x="35496" y="692696"/>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13753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7" name="Group 6"/>
          <p:cNvGrpSpPr>
            <a:grpSpLocks/>
          </p:cNvGrpSpPr>
          <p:nvPr/>
        </p:nvGrpSpPr>
        <p:grpSpPr bwMode="auto">
          <a:xfrm>
            <a:off x="1239838" y="703262"/>
            <a:ext cx="7436618" cy="5390033"/>
            <a:chOff x="736600" y="2570163"/>
            <a:chExt cx="2971800" cy="2628900"/>
          </a:xfrm>
        </p:grpSpPr>
        <p:sp>
          <p:nvSpPr>
            <p:cNvPr id="275478" name="Text Box 1"/>
            <p:cNvSpPr txBox="1">
              <a:spLocks noChangeArrowheads="1"/>
            </p:cNvSpPr>
            <p:nvPr/>
          </p:nvSpPr>
          <p:spPr bwMode="auto">
            <a:xfrm>
              <a:off x="7366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4000" u="sng">
                  <a:solidFill>
                    <a:srgbClr val="000090"/>
                  </a:solidFill>
                  <a:latin typeface="Arial" charset="0"/>
                  <a:ea typeface="ÇlÇr ñæí©" charset="0"/>
                  <a:cs typeface="ÇlÇr ñæí©" charset="0"/>
                </a:rPr>
                <a:t>Good with a Bad End (8)</a:t>
              </a:r>
            </a:p>
            <a:p>
              <a:pPr algn="ctr">
                <a:buFontTx/>
                <a:buNone/>
              </a:pPr>
              <a:r>
                <a:rPr lang="en-US" sz="3200">
                  <a:solidFill>
                    <a:srgbClr val="000090"/>
                  </a:solidFill>
                  <a:latin typeface="Arial" charset="0"/>
                  <a:ea typeface="ÇlÇr ñæí©" charset="0"/>
                  <a:cs typeface="ÇlÇr ñæí©" charset="0"/>
                </a:rPr>
                <a:t>Solomon* (1:1), Asa (14:2), Jehoshaphat (17:3; 20:37), Joash (24:22), Amaziah (25:19, 27), Uzziah (26:16), Hezekiah (32:25), Josiah (34:1–36:1)</a:t>
              </a:r>
              <a:endParaRPr lang="en-US" sz="3200">
                <a:solidFill>
                  <a:srgbClr val="000090"/>
                </a:solidFill>
                <a:latin typeface="Arial" charset="0"/>
                <a:cs typeface="Arial" charset="0"/>
              </a:endParaRPr>
            </a:p>
          </p:txBody>
        </p:sp>
        <p:sp>
          <p:nvSpPr>
            <p:cNvPr id="275479" name="Line 2"/>
            <p:cNvSpPr>
              <a:spLocks noChangeShapeType="1"/>
            </p:cNvSpPr>
            <p:nvPr/>
          </p:nvSpPr>
          <p:spPr bwMode="auto">
            <a:xfrm flipV="1">
              <a:off x="965200" y="3889375"/>
              <a:ext cx="0" cy="11969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0" name="Line 3"/>
            <p:cNvSpPr>
              <a:spLocks noChangeShapeType="1"/>
            </p:cNvSpPr>
            <p:nvPr/>
          </p:nvSpPr>
          <p:spPr bwMode="auto">
            <a:xfrm rot="5400000" flipV="1">
              <a:off x="21082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1" name="Line 4"/>
            <p:cNvSpPr>
              <a:spLocks noChangeShapeType="1"/>
            </p:cNvSpPr>
            <p:nvPr/>
          </p:nvSpPr>
          <p:spPr bwMode="auto">
            <a:xfrm rot="7101103" flipH="1" flipV="1">
              <a:off x="1128712" y="3838576"/>
              <a:ext cx="1285875" cy="11430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82" name="Line 5"/>
            <p:cNvSpPr>
              <a:spLocks noChangeShapeType="1"/>
            </p:cNvSpPr>
            <p:nvPr/>
          </p:nvSpPr>
          <p:spPr bwMode="auto">
            <a:xfrm rot="3698897" flipV="1">
              <a:off x="2546350" y="4356100"/>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3" name="Sun 2"/>
          <p:cNvSpPr/>
          <p:nvPr/>
        </p:nvSpPr>
        <p:spPr bwMode="auto">
          <a:xfrm>
            <a:off x="35496" y="692696"/>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4257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13" name="Group 12"/>
          <p:cNvGrpSpPr>
            <a:grpSpLocks/>
          </p:cNvGrpSpPr>
          <p:nvPr/>
        </p:nvGrpSpPr>
        <p:grpSpPr bwMode="auto">
          <a:xfrm>
            <a:off x="755576" y="703262"/>
            <a:ext cx="7560840" cy="5606057"/>
            <a:chOff x="3822700" y="2570163"/>
            <a:chExt cx="2971800" cy="2628900"/>
          </a:xfrm>
        </p:grpSpPr>
        <p:sp>
          <p:nvSpPr>
            <p:cNvPr id="275473" name="Text Box 6"/>
            <p:cNvSpPr txBox="1">
              <a:spLocks noChangeArrowheads="1"/>
            </p:cNvSpPr>
            <p:nvPr/>
          </p:nvSpPr>
          <p:spPr bwMode="auto">
            <a:xfrm>
              <a:off x="3822700" y="2570163"/>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4000" u="sng">
                  <a:solidFill>
                    <a:srgbClr val="000090"/>
                  </a:solidFill>
                  <a:latin typeface="Arial" charset="0"/>
                  <a:ea typeface="ÇlÇr ñæí©" charset="0"/>
                  <a:cs typeface="ÇlÇr ñæí©" charset="0"/>
                </a:rPr>
                <a:t>Bad with a Good End (3)</a:t>
              </a:r>
            </a:p>
            <a:p>
              <a:pPr algn="ctr">
                <a:buFontTx/>
                <a:buNone/>
              </a:pPr>
              <a:r>
                <a:rPr lang="en-US" sz="3200">
                  <a:solidFill>
                    <a:srgbClr val="000090"/>
                  </a:solidFill>
                  <a:latin typeface="Arial" charset="0"/>
                  <a:ea typeface="ÇlÇr ñæí©" charset="0"/>
                  <a:cs typeface="ÇlÇr ñæí©" charset="0"/>
                </a:rPr>
                <a:t>Rehoboam (12:6-7, 12), Abijah** (=Abijam; 13:10; 1 Kings 15:3), Manasseh (33:12, 19)</a:t>
              </a:r>
              <a:endParaRPr lang="en-US" sz="4800">
                <a:solidFill>
                  <a:srgbClr val="000090"/>
                </a:solidFill>
                <a:latin typeface="Arial" charset="0"/>
                <a:cs typeface="Arial" charset="0"/>
              </a:endParaRPr>
            </a:p>
          </p:txBody>
        </p:sp>
        <p:sp>
          <p:nvSpPr>
            <p:cNvPr id="275474" name="Line 7"/>
            <p:cNvSpPr>
              <a:spLocks noChangeShapeType="1"/>
            </p:cNvSpPr>
            <p:nvPr/>
          </p:nvSpPr>
          <p:spPr bwMode="auto">
            <a:xfrm flipV="1">
              <a:off x="4051300" y="3829050"/>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5475" name="Line 8"/>
            <p:cNvSpPr>
              <a:spLocks noChangeShapeType="1"/>
            </p:cNvSpPr>
            <p:nvPr/>
          </p:nvSpPr>
          <p:spPr bwMode="auto">
            <a:xfrm rot="5400000" flipV="1">
              <a:off x="5194300" y="3714750"/>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5476" name="Line 9"/>
            <p:cNvSpPr>
              <a:spLocks noChangeShapeType="1"/>
            </p:cNvSpPr>
            <p:nvPr/>
          </p:nvSpPr>
          <p:spPr bwMode="auto">
            <a:xfrm rot="7101103" flipH="1" flipV="1">
              <a:off x="4759325" y="3452813"/>
              <a:ext cx="368300" cy="184785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5477" name="Line 10"/>
            <p:cNvSpPr>
              <a:spLocks noChangeShapeType="1"/>
            </p:cNvSpPr>
            <p:nvPr/>
          </p:nvSpPr>
          <p:spPr bwMode="auto">
            <a:xfrm rot="7101103" flipH="1" flipV="1">
              <a:off x="5807075" y="4213225"/>
              <a:ext cx="714375" cy="23812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2" name="Lightning Bolt 1"/>
          <p:cNvSpPr/>
          <p:nvPr/>
        </p:nvSpPr>
        <p:spPr bwMode="auto">
          <a:xfrm rot="4884758">
            <a:off x="7665124" y="373639"/>
            <a:ext cx="1397036" cy="1358196"/>
          </a:xfrm>
          <a:prstGeom prst="lightningBolt">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917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18" name="Group 17"/>
          <p:cNvGrpSpPr>
            <a:grpSpLocks/>
          </p:cNvGrpSpPr>
          <p:nvPr/>
        </p:nvGrpSpPr>
        <p:grpSpPr bwMode="auto">
          <a:xfrm>
            <a:off x="1239838" y="1052736"/>
            <a:ext cx="7436618" cy="5135339"/>
            <a:chOff x="736600" y="3501008"/>
            <a:chExt cx="2971800" cy="2687638"/>
          </a:xfrm>
        </p:grpSpPr>
        <p:sp>
          <p:nvSpPr>
            <p:cNvPr id="275469" name="Text Box 11"/>
            <p:cNvSpPr txBox="1">
              <a:spLocks noChangeArrowheads="1"/>
            </p:cNvSpPr>
            <p:nvPr/>
          </p:nvSpPr>
          <p:spPr bwMode="auto">
            <a:xfrm>
              <a:off x="736600" y="350100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4800" u="sng">
                  <a:solidFill>
                    <a:srgbClr val="000090"/>
                  </a:solidFill>
                  <a:latin typeface="Arial" charset="0"/>
                  <a:ea typeface="ÇlÇr ñæí©" charset="0"/>
                  <a:cs typeface="ÇlÇr ñæí©" charset="0"/>
                </a:rPr>
                <a:t>Good to Better (2)</a:t>
              </a:r>
            </a:p>
            <a:p>
              <a:pPr algn="ctr">
                <a:buFontTx/>
                <a:buNone/>
              </a:pPr>
              <a:r>
                <a:rPr lang="en-US" sz="3600">
                  <a:solidFill>
                    <a:srgbClr val="000090"/>
                  </a:solidFill>
                  <a:latin typeface="Arial" charset="0"/>
                  <a:ea typeface="ÇlÇr ñæí©" charset="0"/>
                  <a:cs typeface="ÇlÇr ñæí©" charset="0"/>
                </a:rPr>
                <a:t>David (1 Kings 3:6), </a:t>
              </a:r>
              <a:br>
                <a:rPr lang="en-US" sz="3600">
                  <a:solidFill>
                    <a:srgbClr val="000090"/>
                  </a:solidFill>
                  <a:latin typeface="Arial" charset="0"/>
                  <a:ea typeface="ÇlÇr ñæí©" charset="0"/>
                  <a:cs typeface="ÇlÇr ñæí©" charset="0"/>
                </a:rPr>
              </a:br>
              <a:r>
                <a:rPr lang="en-US" sz="3600">
                  <a:solidFill>
                    <a:srgbClr val="000090"/>
                  </a:solidFill>
                  <a:latin typeface="Arial" charset="0"/>
                  <a:ea typeface="ÇlÇr ñæí©" charset="0"/>
                  <a:cs typeface="ÇlÇr ñæí©" charset="0"/>
                </a:rPr>
                <a:t>Jotham (27:6)</a:t>
              </a:r>
            </a:p>
            <a:p>
              <a:pPr algn="ctr">
                <a:buFontTx/>
                <a:buNone/>
              </a:pPr>
              <a:endParaRPr lang="en-US" sz="3600">
                <a:solidFill>
                  <a:srgbClr val="000090"/>
                </a:solidFill>
                <a:latin typeface="Arial" charset="0"/>
                <a:cs typeface="Arial" charset="0"/>
              </a:endParaRPr>
            </a:p>
          </p:txBody>
        </p:sp>
        <p:sp>
          <p:nvSpPr>
            <p:cNvPr id="275470" name="Line 12"/>
            <p:cNvSpPr>
              <a:spLocks noChangeShapeType="1"/>
            </p:cNvSpPr>
            <p:nvPr/>
          </p:nvSpPr>
          <p:spPr bwMode="auto">
            <a:xfrm flipV="1">
              <a:off x="965200" y="4758308"/>
              <a:ext cx="0" cy="12573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1" name="Line 13"/>
            <p:cNvSpPr>
              <a:spLocks noChangeShapeType="1"/>
            </p:cNvSpPr>
            <p:nvPr/>
          </p:nvSpPr>
          <p:spPr bwMode="auto">
            <a:xfrm rot="5400000" flipV="1">
              <a:off x="2108200" y="464400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275472" name="Line 14"/>
            <p:cNvSpPr>
              <a:spLocks noChangeShapeType="1"/>
            </p:cNvSpPr>
            <p:nvPr/>
          </p:nvSpPr>
          <p:spPr bwMode="auto">
            <a:xfrm rot="7101103" flipH="1" flipV="1">
              <a:off x="1130300" y="4531296"/>
              <a:ext cx="1828800" cy="14859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3" name="Sun 2"/>
          <p:cNvSpPr/>
          <p:nvPr/>
        </p:nvSpPr>
        <p:spPr bwMode="auto">
          <a:xfrm>
            <a:off x="0" y="3501008"/>
            <a:ext cx="1224136" cy="1152128"/>
          </a:xfrm>
          <a:prstGeom prst="sun">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3738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5458" name="Rectangle 4"/>
          <p:cNvSpPr>
            <a:spLocks noGrp="1" noChangeArrowheads="1"/>
          </p:cNvSpPr>
          <p:nvPr>
            <p:ph type="title"/>
          </p:nvPr>
        </p:nvSpPr>
        <p:spPr>
          <a:xfrm>
            <a:off x="539750" y="-19050"/>
            <a:ext cx="7488238" cy="762000"/>
          </a:xfrm>
        </p:spPr>
        <p:txBody>
          <a:bodyPr/>
          <a:lstStyle/>
          <a:p>
            <a:r>
              <a:rPr lang="en-US" altLang="zh-CN" sz="3600" b="1">
                <a:solidFill>
                  <a:schemeClr val="tx1"/>
                </a:solidFill>
                <a:latin typeface="Arial" charset="0"/>
                <a:ea typeface="SimSun" charset="0"/>
                <a:cs typeface="SimSun" charset="0"/>
              </a:rPr>
              <a:t>Patterns of Kingly Rule</a:t>
            </a:r>
            <a:endParaRPr lang="en-US" sz="1600">
              <a:solidFill>
                <a:schemeClr val="tx1"/>
              </a:solidFill>
              <a:latin typeface="Arial" charset="0"/>
              <a:ea typeface="SimSun" charset="0"/>
              <a:cs typeface="SimSun" charset="0"/>
            </a:endParaRPr>
          </a:p>
        </p:txBody>
      </p:sp>
      <p:sp>
        <p:nvSpPr>
          <p:cNvPr id="275459" name="Text Box 5"/>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pPr>
            <a:r>
              <a:rPr kumimoji="0" lang="en-US">
                <a:solidFill>
                  <a:srgbClr val="FFFFFF"/>
                </a:solidFill>
                <a:latin typeface="Arial" charset="0"/>
                <a:cs typeface="Arial" charset="0"/>
              </a:rPr>
              <a:t>279</a:t>
            </a:r>
          </a:p>
        </p:txBody>
      </p:sp>
      <p:sp>
        <p:nvSpPr>
          <p:cNvPr id="275460" name="TextBox 5"/>
          <p:cNvSpPr txBox="1">
            <a:spLocks noChangeArrowheads="1"/>
          </p:cNvSpPr>
          <p:nvPr/>
        </p:nvSpPr>
        <p:spPr bwMode="auto">
          <a:xfrm>
            <a:off x="4373563" y="6453188"/>
            <a:ext cx="4662487"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buFontTx/>
              <a:buNone/>
            </a:pPr>
            <a:r>
              <a:rPr lang="en-US" altLang="zh-CN" sz="1400">
                <a:solidFill>
                  <a:srgbClr val="FFFFFF"/>
                </a:solidFill>
                <a:latin typeface="Arial" charset="0"/>
                <a:cs typeface="Arial" charset="0"/>
              </a:rPr>
              <a:t>Adapted from Huang Sabin, Singapore Bible College</a:t>
            </a:r>
            <a:endParaRPr lang="en-US" sz="1400">
              <a:solidFill>
                <a:srgbClr val="FFFFFF"/>
              </a:solidFill>
              <a:latin typeface="Arial" charset="0"/>
              <a:cs typeface="Arial" charset="0"/>
            </a:endParaRPr>
          </a:p>
        </p:txBody>
      </p:sp>
      <p:grpSp>
        <p:nvGrpSpPr>
          <p:cNvPr id="27" name="Group 26"/>
          <p:cNvGrpSpPr>
            <a:grpSpLocks/>
          </p:cNvGrpSpPr>
          <p:nvPr/>
        </p:nvGrpSpPr>
        <p:grpSpPr bwMode="auto">
          <a:xfrm>
            <a:off x="971600" y="908720"/>
            <a:ext cx="7128792" cy="5220618"/>
            <a:chOff x="3822700" y="4224338"/>
            <a:chExt cx="2971800" cy="2628900"/>
          </a:xfrm>
        </p:grpSpPr>
        <p:sp>
          <p:nvSpPr>
            <p:cNvPr id="275465" name="Text Box 19"/>
            <p:cNvSpPr txBox="1">
              <a:spLocks noChangeArrowheads="1"/>
            </p:cNvSpPr>
            <p:nvPr/>
          </p:nvSpPr>
          <p:spPr bwMode="auto">
            <a:xfrm>
              <a:off x="3822700" y="4224338"/>
              <a:ext cx="2971800" cy="2628900"/>
            </a:xfrm>
            <a:prstGeom prst="rect">
              <a:avLst/>
            </a:prstGeom>
            <a:solidFill>
              <a:srgbClr val="FFFFFF"/>
            </a:solidFill>
            <a:ln w="9525">
              <a:solidFill>
                <a:srgbClr val="000000"/>
              </a:solidFill>
              <a:miter lim="800000"/>
              <a:headEnd/>
              <a:tailEnd/>
            </a:ln>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buFontTx/>
                <a:buNone/>
              </a:pPr>
              <a:r>
                <a:rPr lang="en-US" sz="4800" u="sng">
                  <a:solidFill>
                    <a:srgbClr val="000090"/>
                  </a:solidFill>
                  <a:latin typeface="Arial" charset="0"/>
                  <a:ea typeface="ÇlÇr ñæí©" charset="0"/>
                  <a:cs typeface="ÇlÇr ñæí©" charset="0"/>
                </a:rPr>
                <a:t>Bad to Worse (9)</a:t>
              </a:r>
            </a:p>
            <a:p>
              <a:pPr algn="ctr">
                <a:buFontTx/>
                <a:buNone/>
              </a:pPr>
              <a:r>
                <a:rPr lang="en-US" sz="3200">
                  <a:solidFill>
                    <a:srgbClr val="000090"/>
                  </a:solidFill>
                  <a:latin typeface="Arial" charset="0"/>
                  <a:ea typeface="ÇlÇr ñæí©" charset="0"/>
                  <a:cs typeface="ÇlÇr ñæí©" charset="0"/>
                </a:rPr>
                <a:t>Jehoram (21:6, 11-12), Ahaziah (20:35; 22:3), Athaliah (22:10), Ahaz (28:22), Amon (33:20-25), Jehoahaz (36:1; cf. 2 Kings 13:2), Jehoiakim (36:5), Jehoiachin (36:9), Zedekiah (36:12)</a:t>
              </a:r>
              <a:endParaRPr lang="en-US" sz="4800">
                <a:solidFill>
                  <a:srgbClr val="000090"/>
                </a:solidFill>
                <a:latin typeface="Arial" charset="0"/>
                <a:cs typeface="Arial" charset="0"/>
              </a:endParaRPr>
            </a:p>
          </p:txBody>
        </p:sp>
        <p:sp>
          <p:nvSpPr>
            <p:cNvPr id="275466" name="Line 20"/>
            <p:cNvSpPr>
              <a:spLocks noChangeShapeType="1"/>
            </p:cNvSpPr>
            <p:nvPr/>
          </p:nvSpPr>
          <p:spPr bwMode="auto">
            <a:xfrm rot="21539465" flipV="1">
              <a:off x="4032250" y="5770563"/>
              <a:ext cx="19050" cy="1082675"/>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5467" name="Line 21"/>
            <p:cNvSpPr>
              <a:spLocks noChangeShapeType="1"/>
            </p:cNvSpPr>
            <p:nvPr/>
          </p:nvSpPr>
          <p:spPr bwMode="auto">
            <a:xfrm rot="5400000" flipV="1">
              <a:off x="5175250" y="5481638"/>
              <a:ext cx="0" cy="2514600"/>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75468" name="Line 22"/>
            <p:cNvSpPr>
              <a:spLocks noChangeShapeType="1"/>
            </p:cNvSpPr>
            <p:nvPr/>
          </p:nvSpPr>
          <p:spPr bwMode="auto">
            <a:xfrm rot="7101103" flipH="1" flipV="1">
              <a:off x="4845844" y="5193507"/>
              <a:ext cx="530225" cy="2147887"/>
            </a:xfrm>
            <a:prstGeom prst="line">
              <a:avLst/>
            </a:prstGeom>
            <a:noFill/>
            <a:ln w="2857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2" name="Lightning Bolt 1"/>
          <p:cNvSpPr/>
          <p:nvPr/>
        </p:nvSpPr>
        <p:spPr bwMode="auto">
          <a:xfrm rot="4884758">
            <a:off x="7669697" y="3974039"/>
            <a:ext cx="1397036" cy="1358196"/>
          </a:xfrm>
          <a:prstGeom prst="lightningBolt">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indent="-571500" algn="l" defTabSz="914400" rtl="0" eaLnBrk="0" fontAlgn="base" latinLnBrk="0" hangingPunct="0">
              <a:lnSpc>
                <a:spcPct val="90000"/>
              </a:lnSpc>
              <a:spcBef>
                <a:spcPct val="20000"/>
              </a:spcBef>
              <a:spcAft>
                <a:spcPct val="0"/>
              </a:spcAft>
              <a:buClrTx/>
              <a:buSzTx/>
              <a:buFontTx/>
              <a:buChar char="•"/>
              <a:tabLst/>
            </a:pPr>
            <a:endPara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98908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Chronicles 21</a:t>
            </a:r>
          </a:p>
        </p:txBody>
      </p:sp>
    </p:spTree>
    <p:extLst>
      <p:ext uri="{BB962C8B-B14F-4D97-AF65-F5344CB8AC3E}">
        <p14:creationId xmlns:p14="http://schemas.microsoft.com/office/powerpoint/2010/main" val="4070078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ctrTitle"/>
          </p:nvPr>
        </p:nvSpPr>
        <p:spPr>
          <a:xfrm>
            <a:off x="685800" y="981075"/>
            <a:ext cx="7772400" cy="2619375"/>
          </a:xfrm>
        </p:spPr>
        <p:txBody>
          <a:bodyPr/>
          <a:lstStyle/>
          <a:p>
            <a:r>
              <a:rPr lang="en-US" sz="6600" b="1">
                <a:latin typeface="Arial" charset="0"/>
                <a:ea typeface="ＭＳ Ｐゴシック" charset="0"/>
              </a:rPr>
              <a:t>God ultimately </a:t>
            </a:r>
            <a:r>
              <a:rPr lang="en-US" sz="6600" b="1" u="sng">
                <a:solidFill>
                  <a:srgbClr val="800000"/>
                </a:solidFill>
                <a:latin typeface="Arial" charset="0"/>
                <a:ea typeface="ＭＳ Ｐゴシック" charset="0"/>
              </a:rPr>
              <a:t>defeats</a:t>
            </a:r>
            <a:r>
              <a:rPr lang="en-US" sz="6600" b="1">
                <a:solidFill>
                  <a:srgbClr val="800000"/>
                </a:solidFill>
                <a:latin typeface="Arial" charset="0"/>
                <a:ea typeface="ＭＳ Ｐゴシック" charset="0"/>
              </a:rPr>
              <a:t> </a:t>
            </a:r>
            <a:r>
              <a:rPr lang="en-US" sz="6600" b="1">
                <a:latin typeface="Arial" charset="0"/>
                <a:ea typeface="ＭＳ Ｐゴシック" charset="0"/>
              </a:rPr>
              <a:t>those who worship </a:t>
            </a:r>
            <a:r>
              <a:rPr lang="en-US" sz="6600" b="1" u="sng">
                <a:solidFill>
                  <a:srgbClr val="800000"/>
                </a:solidFill>
                <a:latin typeface="Arial" charset="0"/>
                <a:ea typeface="ＭＳ Ｐゴシック" charset="0"/>
              </a:rPr>
              <a:t>idols</a:t>
            </a:r>
            <a:r>
              <a:rPr lang="en-US" sz="6600" b="1">
                <a:latin typeface="Arial" charset="0"/>
                <a:ea typeface="ＭＳ Ｐゴシック" charset="0"/>
              </a:rPr>
              <a:t>.</a:t>
            </a:r>
          </a:p>
        </p:txBody>
      </p:sp>
      <p:sp>
        <p:nvSpPr>
          <p:cNvPr id="256002" name="Title 1"/>
          <p:cNvSpPr txBox="1">
            <a:spLocks/>
          </p:cNvSpPr>
          <p:nvPr/>
        </p:nvSpPr>
        <p:spPr bwMode="auto">
          <a:xfrm>
            <a:off x="2987675" y="5516563"/>
            <a:ext cx="6156325"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spcBef>
                <a:spcPct val="0"/>
              </a:spcBef>
              <a:buFontTx/>
              <a:buNone/>
            </a:pPr>
            <a:r>
              <a:rPr lang="en-US" sz="5400" i="1">
                <a:solidFill>
                  <a:schemeClr val="tx2"/>
                </a:solidFill>
                <a:latin typeface="Arial" charset="0"/>
                <a:cs typeface="Arial" charset="0"/>
              </a:rPr>
              <a:t>2 Chron. 21–22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1-27 Rick &amp; Carolyn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809362"/>
            <a:ext cx="9144000" cy="1048638"/>
          </a:xfrm>
          <a:no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Taking Care of Carolynn</a:t>
            </a:r>
          </a:p>
        </p:txBody>
      </p:sp>
    </p:spTree>
    <p:extLst>
      <p:ext uri="{BB962C8B-B14F-4D97-AF65-F5344CB8AC3E}">
        <p14:creationId xmlns:p14="http://schemas.microsoft.com/office/powerpoint/2010/main" val="1089280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Wickedness (2 Chron. 21–22)</a:t>
            </a:r>
          </a:p>
        </p:txBody>
      </p:sp>
      <p:sp>
        <p:nvSpPr>
          <p:cNvPr id="242692" name="Text Box 4"/>
          <p:cNvSpPr txBox="1">
            <a:spLocks noChangeArrowheads="1"/>
          </p:cNvSpPr>
          <p:nvPr/>
        </p:nvSpPr>
        <p:spPr bwMode="auto">
          <a:xfrm>
            <a:off x="563563" y="2498725"/>
            <a:ext cx="15113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i="1">
                <a:solidFill>
                  <a:srgbClr val="FF8000"/>
                </a:solidFill>
                <a:effectLst>
                  <a:outerShdw blurRad="38100" dist="38100" dir="2700000" algn="tl">
                    <a:srgbClr val="000000"/>
                  </a:outerShdw>
                </a:effectLst>
                <a:latin typeface="Arial" charset="0"/>
                <a:cs typeface="Arial" charset="0"/>
              </a:rPr>
              <a:t>Jezebel</a:t>
            </a:r>
            <a:endParaRPr kumimoji="0" lang="en-US" sz="2000" b="0">
              <a:solidFill>
                <a:srgbClr val="FFBCF0"/>
              </a:solidFill>
              <a:effectLst>
                <a:outerShdw blurRad="38100" dist="38100" dir="2700000" algn="tl">
                  <a:srgbClr val="000000"/>
                </a:outerShdw>
              </a:effectLst>
              <a:latin typeface="Arial" charset="0"/>
              <a:cs typeface="Arial" charset="0"/>
            </a:endParaRP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8000"/>
                </a:solidFill>
                <a:effectLst>
                  <a:outerShdw blurRad="38100" dist="38100" dir="2700000" algn="tl">
                    <a:srgbClr val="000000"/>
                  </a:outerShdw>
                </a:effectLst>
                <a:latin typeface="Arial" charset="0"/>
                <a:cs typeface="Arial" charset="0"/>
              </a:rPr>
              <a:t>Ahab</a:t>
            </a:r>
            <a:endParaRPr kumimoji="0" lang="en-US" sz="2000" b="0">
              <a:solidFill>
                <a:srgbClr val="FF8000"/>
              </a:solidFill>
              <a:effectLst>
                <a:outerShdw blurRad="38100" dist="38100" dir="2700000" algn="tl">
                  <a:srgbClr val="000000"/>
                </a:outerShdw>
              </a:effectLst>
              <a:latin typeface="Arial" charset="0"/>
              <a:cs typeface="Arial" charset="0"/>
            </a:endParaRPr>
          </a:p>
        </p:txBody>
      </p:sp>
      <p:grpSp>
        <p:nvGrpSpPr>
          <p:cNvPr id="257028"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FFFF"/>
                </a:solidFill>
                <a:effectLst>
                  <a:outerShdw blurRad="38100" dist="38100" dir="2700000" algn="tl">
                    <a:srgbClr val="000000"/>
                  </a:outerShdw>
                </a:effectLst>
                <a:latin typeface="Arial" charset="0"/>
                <a:cs typeface="Arial" charset="0"/>
              </a:rPr>
              <a:t>Jehoshaphat</a:t>
            </a:r>
            <a:endParaRPr kumimoji="0" lang="en-US" sz="2000" b="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i="1">
                <a:solidFill>
                  <a:srgbClr val="A3A3A3"/>
                </a:solidFill>
                <a:effectLst>
                  <a:outerShdw blurRad="38100" dist="38100" dir="2700000" algn="tl">
                    <a:srgbClr val="000000"/>
                  </a:outerShdw>
                </a:effectLst>
                <a:latin typeface="Arial" charset="0"/>
                <a:cs typeface="Arial" charset="0"/>
              </a:rPr>
              <a:t>Athaliah</a:t>
            </a:r>
            <a:endParaRPr kumimoji="0" lang="en-US" sz="2000" b="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5DBACA"/>
                </a:solidFill>
                <a:effectLst>
                  <a:outerShdw blurRad="38100" dist="38100" dir="2700000" algn="tl">
                    <a:srgbClr val="000000"/>
                  </a:outerShdw>
                </a:effectLst>
                <a:latin typeface="Arial" charset="0"/>
                <a:cs typeface="Arial" charset="0"/>
              </a:rPr>
              <a:t>Jehoram</a:t>
            </a:r>
            <a:endParaRPr kumimoji="0" lang="en-US" sz="2000" b="0">
              <a:solidFill>
                <a:srgbClr val="FFFFFF"/>
              </a:solidFill>
              <a:effectLst>
                <a:outerShdw blurRad="38100" dist="38100" dir="2700000" algn="tl">
                  <a:srgbClr val="000000"/>
                </a:outerShdw>
              </a:effectLst>
              <a:latin typeface="Arial" charset="0"/>
              <a:cs typeface="Arial" charset="0"/>
            </a:endParaRPr>
          </a:p>
        </p:txBody>
      </p:sp>
      <p:grpSp>
        <p:nvGrpSpPr>
          <p:cNvPr id="257034"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a:solidFill>
                  <a:srgbClr val="FF8000"/>
                </a:solidFill>
                <a:effectLst>
                  <a:outerShdw blurRad="38100" dist="38100" dir="2700000" algn="tl">
                    <a:srgbClr val="000000"/>
                  </a:outerShdw>
                </a:effectLst>
                <a:latin typeface="Arial" charset="0"/>
                <a:cs typeface="Arial" charset="0"/>
              </a:rPr>
              <a:t>Ethbaal</a:t>
            </a:r>
          </a:p>
          <a:p>
            <a:pPr algn="ctr">
              <a:lnSpc>
                <a:spcPct val="100000"/>
              </a:lnSpc>
              <a:spcBef>
                <a:spcPct val="0"/>
              </a:spcBef>
              <a:buFontTx/>
              <a:buNone/>
              <a:defRPr/>
            </a:pPr>
            <a:r>
              <a:rPr kumimoji="0" lang="en-US" sz="1800">
                <a:solidFill>
                  <a:srgbClr val="FF8000"/>
                </a:solidFill>
                <a:effectLst>
                  <a:outerShdw blurRad="38100" dist="38100" dir="2700000" algn="tl">
                    <a:srgbClr val="000000"/>
                  </a:outerShdw>
                </a:effectLst>
                <a:latin typeface="Arial" charset="0"/>
                <a:cs typeface="Arial" charset="0"/>
              </a:rPr>
              <a:t>King of Sidonians</a:t>
            </a:r>
            <a:endParaRPr kumimoji="0" lang="en-US" sz="2000" b="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FFFF"/>
                </a:solidFill>
                <a:effectLst>
                  <a:outerShdw blurRad="38100" dist="38100" dir="2700000" algn="tl">
                    <a:srgbClr val="000000"/>
                  </a:outerShdw>
                </a:effectLst>
                <a:latin typeface="Arial" charset="0"/>
                <a:cs typeface="Arial" charset="0"/>
              </a:rPr>
              <a:t>Joash</a:t>
            </a:r>
            <a:endParaRPr kumimoji="0" lang="en-US" sz="2000" b="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FF00"/>
                </a:solidFill>
                <a:effectLst>
                  <a:outerShdw blurRad="38100" dist="38100" dir="2700000" algn="tl">
                    <a:srgbClr val="000000"/>
                  </a:outerShdw>
                </a:effectLst>
                <a:latin typeface="Arial" charset="0"/>
                <a:cs typeface="Arial" charset="0"/>
              </a:rPr>
              <a:t>Ahaziah</a:t>
            </a:r>
            <a:endParaRPr kumimoji="0" lang="en-US" sz="2000" b="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dirty="0" err="1">
                <a:solidFill>
                  <a:srgbClr val="FFFFFF"/>
                </a:solidFill>
                <a:effectLst>
                  <a:outerShdw blurRad="38100" dist="38100" dir="2700000" algn="tl">
                    <a:srgbClr val="000000"/>
                  </a:outerShdw>
                </a:effectLst>
                <a:latin typeface="Arial" charset="0"/>
                <a:cs typeface="Arial" charset="0"/>
              </a:rPr>
              <a:t>Asa</a:t>
            </a:r>
            <a:endParaRPr kumimoji="0" lang="en-US" sz="2800" dirty="0">
              <a:solidFill>
                <a:srgbClr val="FFFFFF"/>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en-US" sz="1800" dirty="0">
                <a:solidFill>
                  <a:srgbClr val="FFFFFF"/>
                </a:solidFill>
                <a:effectLst>
                  <a:outerShdw blurRad="38100" dist="38100" dir="2700000" algn="tl">
                    <a:srgbClr val="000000"/>
                  </a:outerShdw>
                </a:effectLst>
                <a:latin typeface="Arial" charset="0"/>
                <a:cs typeface="Arial" charset="0"/>
              </a:rPr>
              <a:t>King of Judah</a:t>
            </a:r>
            <a:br>
              <a:rPr kumimoji="0" lang="en-US" sz="1800" dirty="0">
                <a:solidFill>
                  <a:srgbClr val="FFFFFF"/>
                </a:solidFill>
                <a:effectLst>
                  <a:outerShdw blurRad="38100" dist="38100" dir="2700000" algn="tl">
                    <a:srgbClr val="000000"/>
                  </a:outerShdw>
                </a:effectLst>
                <a:latin typeface="Arial" charset="0"/>
                <a:cs typeface="Arial" charset="0"/>
              </a:rPr>
            </a:br>
            <a:r>
              <a:rPr kumimoji="0" lang="en-US" sz="1800" dirty="0">
                <a:solidFill>
                  <a:srgbClr val="FFFFFF"/>
                </a:solidFill>
                <a:effectLst>
                  <a:outerShdw blurRad="38100" dist="38100" dir="2700000" algn="tl">
                    <a:srgbClr val="000000"/>
                  </a:outerShdw>
                </a:effectLst>
                <a:latin typeface="Arial" charset="0"/>
                <a:cs typeface="Arial" charset="0"/>
              </a:rPr>
              <a:t>(Line of David)</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5" name="Text Box 37"/>
          <p:cNvSpPr txBox="1">
            <a:spLocks noChangeArrowheads="1"/>
          </p:cNvSpPr>
          <p:nvPr/>
        </p:nvSpPr>
        <p:spPr bwMode="auto">
          <a:xfrm>
            <a:off x="1524000" y="3870325"/>
            <a:ext cx="2057400" cy="95408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a:solidFill>
                  <a:srgbClr val="5DBACA"/>
                </a:solidFill>
                <a:effectLst>
                  <a:outerShdw blurRad="38100" dist="38100" dir="2700000" algn="tl">
                    <a:srgbClr val="000000"/>
                  </a:outerShdw>
                </a:effectLst>
                <a:latin typeface="Arial" charset="0"/>
                <a:cs typeface="Arial" charset="0"/>
              </a:rPr>
              <a:t>Jehoram (Joram)</a:t>
            </a:r>
          </a:p>
        </p:txBody>
      </p:sp>
      <p:sp>
        <p:nvSpPr>
          <p:cNvPr id="242726" name="Text Box 38"/>
          <p:cNvSpPr txBox="1">
            <a:spLocks noChangeArrowheads="1"/>
          </p:cNvSpPr>
          <p:nvPr/>
        </p:nvSpPr>
        <p:spPr bwMode="auto">
          <a:xfrm>
            <a:off x="47625" y="3870325"/>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FF00"/>
                </a:solidFill>
                <a:effectLst>
                  <a:outerShdw blurRad="38100" dist="38100" dir="2700000" algn="tl">
                    <a:srgbClr val="000000"/>
                  </a:outerShdw>
                </a:effectLst>
                <a:latin typeface="Arial" charset="0"/>
                <a:cs typeface="Arial" charset="0"/>
              </a:rPr>
              <a:t>Ahaziah</a:t>
            </a:r>
            <a:endParaRPr kumimoji="0" lang="en-US" sz="2000" b="0">
              <a:solidFill>
                <a:srgbClr val="FFFF00"/>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8" name="Text Box 40"/>
          <p:cNvSpPr txBox="1">
            <a:spLocks noChangeArrowheads="1"/>
          </p:cNvSpPr>
          <p:nvPr/>
        </p:nvSpPr>
        <p:spPr bwMode="auto">
          <a:xfrm>
            <a:off x="3124200" y="5378450"/>
            <a:ext cx="1676400" cy="8302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a:solidFill>
                  <a:srgbClr val="FF8B93"/>
                </a:solidFill>
                <a:effectLst>
                  <a:outerShdw blurRad="38100" dist="38100" dir="2700000" algn="tl">
                    <a:srgbClr val="000000"/>
                  </a:outerShdw>
                </a:effectLst>
                <a:latin typeface="Arial" charset="0"/>
                <a:cs typeface="Arial" charset="0"/>
              </a:rPr>
              <a:t>Killed by Jehu</a:t>
            </a:r>
            <a:endParaRPr kumimoji="0" lang="en-US" sz="2000" b="0" i="1">
              <a:solidFill>
                <a:srgbClr val="FF8B93"/>
              </a:solidFill>
              <a:effectLst>
                <a:outerShdw blurRad="38100" dist="38100" dir="2700000" algn="tl">
                  <a:srgbClr val="000000"/>
                </a:outerShdw>
              </a:effectLst>
              <a:latin typeface="Arial" charset="0"/>
              <a:cs typeface="Arial"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a:lnSpc>
                <a:spcPct val="100000"/>
              </a:lnSpc>
              <a:spcBef>
                <a:spcPct val="0"/>
              </a:spcBef>
              <a:buFontTx/>
              <a:buNone/>
              <a:defRPr/>
            </a:pPr>
            <a:endParaRPr kumimoji="0" lang="en-US" b="0">
              <a:solidFill>
                <a:srgbClr val="FFFFFF"/>
              </a:solidFill>
              <a:effectLst>
                <a:outerShdw blurRad="38100" dist="38100" dir="2700000" algn="tl">
                  <a:srgbClr val="000000">
                    <a:alpha val="43137"/>
                  </a:srgbClr>
                </a:outerShdw>
              </a:effectLst>
              <a:latin typeface="Times"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a:lnSpc>
                <a:spcPct val="100000"/>
              </a:lnSpc>
              <a:spcBef>
                <a:spcPct val="0"/>
              </a:spcBef>
              <a:buFontTx/>
              <a:buNone/>
              <a:defRPr/>
            </a:pPr>
            <a:endParaRPr kumimoji="0" lang="en-US" b="0">
              <a:solidFill>
                <a:srgbClr val="FFFFFF"/>
              </a:solidFill>
              <a:effectLst>
                <a:outerShdw blurRad="38100" dist="38100" dir="2700000" algn="tl">
                  <a:srgbClr val="000000">
                    <a:alpha val="43137"/>
                  </a:srgbClr>
                </a:outerShdw>
              </a:effectLst>
              <a:latin typeface="Times"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a:solidFill>
                  <a:srgbClr val="FFFFFF"/>
                </a:solidFill>
                <a:effectLst>
                  <a:outerShdw blurRad="38100" dist="38100" dir="2700000" algn="tl">
                    <a:srgbClr val="000000"/>
                  </a:outerShdw>
                </a:effectLst>
                <a:latin typeface="Arial" charset="0"/>
                <a:cs typeface="Arial" charset="0"/>
              </a:rPr>
              <a:t>238</a:t>
            </a:r>
            <a:endParaRPr kumimoji="0" lang="en-US" sz="2000" b="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a:solidFill>
                  <a:srgbClr val="FF8000"/>
                </a:solidFill>
                <a:effectLst>
                  <a:outerShdw blurRad="38100" dist="38100" dir="2700000" algn="tl">
                    <a:srgbClr val="000000"/>
                  </a:outerShdw>
                </a:effectLst>
                <a:latin typeface="Arial" charset="0"/>
                <a:cs typeface="Arial" charset="0"/>
              </a:rPr>
              <a:t>Omri</a:t>
            </a:r>
          </a:p>
          <a:p>
            <a:pPr algn="ctr">
              <a:lnSpc>
                <a:spcPct val="100000"/>
              </a:lnSpc>
              <a:spcBef>
                <a:spcPct val="0"/>
              </a:spcBef>
              <a:buFontTx/>
              <a:buNone/>
              <a:defRPr/>
            </a:pPr>
            <a:r>
              <a:rPr kumimoji="0" lang="en-US" sz="1800">
                <a:solidFill>
                  <a:srgbClr val="FF8000"/>
                </a:solidFill>
                <a:effectLst>
                  <a:outerShdw blurRad="38100" dist="38100" dir="2700000" algn="tl">
                    <a:srgbClr val="000000"/>
                  </a:outerShdw>
                </a:effectLst>
                <a:latin typeface="Arial" charset="0"/>
                <a:cs typeface="Arial" charset="0"/>
              </a:rPr>
              <a:t>King of Israel</a:t>
            </a:r>
            <a:endParaRPr kumimoji="0" lang="en-US" sz="2000" b="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000">
                <a:solidFill>
                  <a:srgbClr val="FFFFFF"/>
                </a:solidFill>
                <a:effectLst>
                  <a:outerShdw blurRad="38100" dist="38100" dir="2700000" algn="tl">
                    <a:srgbClr val="000000"/>
                  </a:outerShdw>
                </a:effectLst>
                <a:latin typeface="Arial" charset="0"/>
                <a:cs typeface="Arial" charset="0"/>
              </a:rPr>
              <a:t>Good kings in white; </a:t>
            </a:r>
            <a:r>
              <a:rPr kumimoji="0" lang="en-US" sz="2000">
                <a:solidFill>
                  <a:srgbClr val="808080"/>
                </a:solidFill>
                <a:effectLst>
                  <a:outerShdw blurRad="38100" dist="38100" dir="2700000" algn="tl">
                    <a:srgbClr val="000000"/>
                  </a:outerShdw>
                </a:effectLst>
                <a:latin typeface="Arial" charset="0"/>
                <a:cs typeface="Arial" charset="0"/>
              </a:rPr>
              <a:t>queen in </a:t>
            </a:r>
            <a:r>
              <a:rPr kumimoji="0" lang="en-US" sz="2000" i="1">
                <a:solidFill>
                  <a:srgbClr val="808080"/>
                </a:solidFill>
                <a:effectLst>
                  <a:outerShdw blurRad="38100" dist="38100" dir="2700000" algn="tl">
                    <a:srgbClr val="000000"/>
                  </a:outerShdw>
                </a:effectLst>
                <a:latin typeface="Arial" charset="0"/>
                <a:cs typeface="Arial" charset="0"/>
              </a:rPr>
              <a:t>gray italics</a:t>
            </a:r>
            <a:endParaRPr kumimoji="0" lang="en-US" sz="1600" b="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59130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All brothers killed</a:t>
            </a:r>
          </a:p>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(2 Ch 21:4)</a:t>
            </a:r>
            <a:endParaRPr kumimoji="0" lang="en-US" sz="1600" b="0">
              <a:solidFill>
                <a:srgbClr val="FF8B93"/>
              </a:solidFill>
              <a:effectLst>
                <a:outerShdw blurRad="38100" dist="38100" dir="2700000" algn="tl">
                  <a:srgbClr val="000000"/>
                </a:outerShdw>
              </a:effectLst>
              <a:latin typeface="Arial" charset="0"/>
              <a:cs typeface="Arial" charset="0"/>
            </a:endParaRPr>
          </a:p>
        </p:txBody>
      </p:sp>
      <p:sp>
        <p:nvSpPr>
          <p:cNvPr id="242737" name="Text Box 49"/>
          <p:cNvSpPr txBox="1">
            <a:spLocks noChangeArrowheads="1"/>
          </p:cNvSpPr>
          <p:nvPr/>
        </p:nvSpPr>
        <p:spPr bwMode="auto">
          <a:xfrm>
            <a:off x="6553200" y="50450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All brothers killed</a:t>
            </a:r>
          </a:p>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(2 Ch 22:1)</a:t>
            </a:r>
            <a:endParaRPr kumimoji="0" lang="en-US" sz="1600" b="0">
              <a:solidFill>
                <a:srgbClr val="FF8B93"/>
              </a:solidFill>
              <a:effectLst>
                <a:outerShdw blurRad="38100" dist="38100" dir="2700000" algn="tl">
                  <a:srgbClr val="000000"/>
                </a:outerShdw>
              </a:effectLst>
              <a:latin typeface="Arial" charset="0"/>
              <a:cs typeface="Arial" charset="0"/>
            </a:endParaRPr>
          </a:p>
        </p:txBody>
      </p:sp>
      <p:sp>
        <p:nvSpPr>
          <p:cNvPr id="242738" name="Text Box 50"/>
          <p:cNvSpPr txBox="1">
            <a:spLocks noChangeArrowheads="1"/>
          </p:cNvSpPr>
          <p:nvPr/>
        </p:nvSpPr>
        <p:spPr bwMode="auto">
          <a:xfrm>
            <a:off x="6553200" y="5959475"/>
            <a:ext cx="25146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All brothers killed</a:t>
            </a:r>
          </a:p>
          <a:p>
            <a:pPr algn="ctr">
              <a:lnSpc>
                <a:spcPct val="100000"/>
              </a:lnSpc>
              <a:spcBef>
                <a:spcPct val="0"/>
              </a:spcBef>
              <a:buFontTx/>
              <a:buNone/>
              <a:defRPr/>
            </a:pPr>
            <a:r>
              <a:rPr kumimoji="0" lang="en-US" sz="2000">
                <a:solidFill>
                  <a:srgbClr val="FF8B93"/>
                </a:solidFill>
                <a:effectLst>
                  <a:outerShdw blurRad="38100" dist="38100" dir="2700000" algn="tl">
                    <a:srgbClr val="000000"/>
                  </a:outerShdw>
                </a:effectLst>
                <a:latin typeface="Arial" charset="0"/>
                <a:cs typeface="Arial" charset="0"/>
              </a:rPr>
              <a:t>(2 Ch 22:11)</a:t>
            </a:r>
            <a:endParaRPr kumimoji="0" lang="en-US" sz="1600" b="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3" fill="hold" grpId="0" nodeType="clickEffect">
                                  <p:stCondLst>
                                    <p:cond delay="0"/>
                                  </p:stCondLst>
                                  <p:iterate type="lt">
                                    <p:tmPct val="100000"/>
                                  </p:iterate>
                                  <p:childTnLst>
                                    <p:set>
                                      <p:cBhvr>
                                        <p:cTn id="15" dur="1" fill="hold">
                                          <p:stCondLst>
                                            <p:cond delay="0"/>
                                          </p:stCondLst>
                                        </p:cTn>
                                        <p:tgtEl>
                                          <p:spTgt spid="242737">
                                            <p:txEl>
                                              <p:pRg st="0" end="0"/>
                                            </p:txEl>
                                          </p:spTgt>
                                        </p:tgtEl>
                                        <p:attrNameLst>
                                          <p:attrName>style.visibility</p:attrName>
                                        </p:attrNameLst>
                                      </p:cBhvr>
                                      <p:to>
                                        <p:strVal val="visible"/>
                                      </p:to>
                                    </p:set>
                                    <p:anim calcmode="lin" valueType="num">
                                      <p:cBhvr additive="base">
                                        <p:cTn id="16"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7" dur="75" fill="hold"/>
                                        <p:tgtEl>
                                          <p:spTgt spid="242737">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3" fill="hold" grpId="0" nodeType="with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242729"/>
                                        </p:tgtEl>
                                        <p:attrNameLst>
                                          <p:attrName>style.visibility</p:attrName>
                                        </p:attrNameLst>
                                      </p:cBhvr>
                                      <p:to>
                                        <p:strVal val="visible"/>
                                      </p:to>
                                    </p:set>
                                    <p:animEffect transition="in" filter="dissolve">
                                      <p:cBhvr>
                                        <p:cTn id="26" dur="500"/>
                                        <p:tgtEl>
                                          <p:spTgt spid="242729"/>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42728">
                                            <p:txEl>
                                              <p:pRg st="0" end="0"/>
                                            </p:txEl>
                                          </p:spTgt>
                                        </p:tgtEl>
                                        <p:attrNameLst>
                                          <p:attrName>style.visibility</p:attrName>
                                        </p:attrNameLst>
                                      </p:cBhvr>
                                      <p:to>
                                        <p:strVal val="visible"/>
                                      </p:to>
                                    </p:set>
                                    <p:animEffect transition="in" filter="dissolve">
                                      <p:cBhvr>
                                        <p:cTn id="30" dur="500"/>
                                        <p:tgtEl>
                                          <p:spTgt spid="242728">
                                            <p:txEl>
                                              <p:pRg st="0" end="0"/>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hanging-by-a-thre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45431" y="797718"/>
            <a:ext cx="918368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0" name="Title 1"/>
          <p:cNvSpPr>
            <a:spLocks noGrp="1"/>
          </p:cNvSpPr>
          <p:nvPr>
            <p:ph type="title"/>
          </p:nvPr>
        </p:nvSpPr>
        <p:spPr>
          <a:xfrm>
            <a:off x="6157913" y="-26988"/>
            <a:ext cx="2951162" cy="2735263"/>
          </a:xfrm>
        </p:spPr>
        <p:txBody>
          <a:bodyPr/>
          <a:lstStyle/>
          <a:p>
            <a:r>
              <a:rPr lang="en-US">
                <a:latin typeface="Arial" charset="0"/>
                <a:ea typeface="ＭＳ Ｐゴシック" charset="0"/>
              </a:rPr>
              <a:t>Faithful By A Thread</a:t>
            </a:r>
          </a:p>
        </p:txBody>
      </p:sp>
      <p:sp>
        <p:nvSpPr>
          <p:cNvPr id="411651" name="Title 1"/>
          <p:cNvSpPr txBox="1">
            <a:spLocks/>
          </p:cNvSpPr>
          <p:nvPr/>
        </p:nvSpPr>
        <p:spPr bwMode="auto">
          <a:xfrm>
            <a:off x="6084888" y="3141663"/>
            <a:ext cx="2951162" cy="273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00000"/>
              </a:lnSpc>
              <a:spcBef>
                <a:spcPct val="0"/>
              </a:spcBef>
              <a:buFontTx/>
              <a:buNone/>
            </a:pPr>
            <a:r>
              <a:rPr kumimoji="0" lang="en-US" sz="3600" b="0">
                <a:solidFill>
                  <a:srgbClr val="FFFFFF"/>
                </a:solidFill>
              </a:rPr>
              <a:t>The Davidic rulers came down to only one man (three times!)</a:t>
            </a:r>
          </a:p>
        </p:txBody>
      </p:sp>
    </p:spTree>
    <p:extLst>
      <p:ext uri="{BB962C8B-B14F-4D97-AF65-F5344CB8AC3E}">
        <p14:creationId xmlns:p14="http://schemas.microsoft.com/office/powerpoint/2010/main" val="2061435192"/>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Chronicles 22</a:t>
            </a:r>
          </a:p>
        </p:txBody>
      </p:sp>
    </p:spTree>
    <p:extLst>
      <p:ext uri="{BB962C8B-B14F-4D97-AF65-F5344CB8AC3E}">
        <p14:creationId xmlns:p14="http://schemas.microsoft.com/office/powerpoint/2010/main" val="3337502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Righteousness (22:10-12)</a:t>
            </a:r>
          </a:p>
        </p:txBody>
      </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FFFFFF"/>
                </a:solidFill>
                <a:effectLst>
                  <a:outerShdw blurRad="38100" dist="38100" dir="2700000" algn="tl">
                    <a:srgbClr val="000000"/>
                  </a:outerShdw>
                </a:effectLst>
                <a:latin typeface="Arial" charset="0"/>
                <a:cs typeface="Arial" charset="0"/>
              </a:rPr>
              <a:t>Jehoshaphat</a:t>
            </a:r>
            <a:endParaRPr kumimoji="0" lang="en-US" sz="2000" b="0">
              <a:solidFill>
                <a:srgbClr val="FFFFFF"/>
              </a:solidFill>
              <a:effectLst>
                <a:outerShdw blurRad="38100" dist="38100" dir="2700000" algn="tl">
                  <a:srgbClr val="000000"/>
                </a:outerShdw>
              </a:effectLst>
              <a:latin typeface="Arial" charset="0"/>
              <a:cs typeface="Arial" charset="0"/>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i="1">
                <a:solidFill>
                  <a:srgbClr val="A3A3A3"/>
                </a:solidFill>
                <a:effectLst>
                  <a:outerShdw blurRad="38100" dist="38100" dir="2700000" algn="tl">
                    <a:srgbClr val="000000"/>
                  </a:outerShdw>
                </a:effectLst>
                <a:latin typeface="Arial" charset="0"/>
                <a:cs typeface="Arial" charset="0"/>
              </a:rPr>
              <a:t>Athaliah</a:t>
            </a:r>
            <a:endParaRPr kumimoji="0" lang="en-US" sz="2000" b="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a:solidFill>
                  <a:srgbClr val="5DBACA"/>
                </a:solidFill>
                <a:effectLst>
                  <a:outerShdw blurRad="38100" dist="38100" dir="2700000" algn="tl">
                    <a:srgbClr val="000000"/>
                  </a:outerShdw>
                </a:effectLst>
                <a:latin typeface="Arial" charset="0"/>
                <a:cs typeface="Arial" charset="0"/>
              </a:rPr>
              <a:t>Jehoram</a:t>
            </a:r>
            <a:endParaRPr kumimoji="0" lang="en-US" sz="2000" b="0">
              <a:solidFill>
                <a:srgbClr val="FFFFFF"/>
              </a:solidFill>
              <a:effectLst>
                <a:outerShdw blurRad="38100" dist="38100" dir="2700000" algn="tl">
                  <a:srgbClr val="000000"/>
                </a:outerShdw>
              </a:effectLst>
              <a:latin typeface="Arial" charset="0"/>
              <a:cs typeface="Arial" charset="0"/>
            </a:endParaRPr>
          </a:p>
        </p:txBody>
      </p:sp>
      <p:grpSp>
        <p:nvGrpSpPr>
          <p:cNvPr id="259078"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dirty="0" err="1">
                <a:solidFill>
                  <a:srgbClr val="FFFFFF"/>
                </a:solidFill>
                <a:effectLst>
                  <a:outerShdw blurRad="38100" dist="38100" dir="2700000" algn="tl">
                    <a:srgbClr val="000000"/>
                  </a:outerShdw>
                </a:effectLst>
                <a:latin typeface="Arial" charset="0"/>
                <a:cs typeface="Arial" charset="0"/>
              </a:rPr>
              <a:t>Joash</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dirty="0" err="1">
                <a:solidFill>
                  <a:srgbClr val="FFFF00"/>
                </a:solidFill>
                <a:effectLst>
                  <a:outerShdw blurRad="38100" dist="38100" dir="2700000" algn="tl">
                    <a:srgbClr val="000000"/>
                  </a:outerShdw>
                </a:effectLst>
                <a:latin typeface="Arial" charset="0"/>
                <a:cs typeface="Arial" charset="0"/>
              </a:rPr>
              <a:t>Ahaziah</a:t>
            </a:r>
            <a:endParaRPr kumimoji="0" lang="en-US" sz="2000" b="0" dirty="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dirty="0" err="1">
                <a:solidFill>
                  <a:srgbClr val="FFFFFF"/>
                </a:solidFill>
                <a:effectLst>
                  <a:outerShdw blurRad="38100" dist="38100" dir="2700000" algn="tl">
                    <a:srgbClr val="000000"/>
                  </a:outerShdw>
                </a:effectLst>
                <a:latin typeface="Arial" charset="0"/>
                <a:cs typeface="Arial" charset="0"/>
              </a:rPr>
              <a:t>Asa</a:t>
            </a:r>
            <a:endParaRPr kumimoji="0" lang="en-US" sz="2800" dirty="0">
              <a:solidFill>
                <a:srgbClr val="FFFFFF"/>
              </a:solidFill>
              <a:effectLst>
                <a:outerShdw blurRad="38100" dist="38100" dir="2700000" algn="tl">
                  <a:srgbClr val="000000"/>
                </a:outerShdw>
              </a:effectLst>
              <a:latin typeface="Arial" charset="0"/>
              <a:cs typeface="Arial" charset="0"/>
            </a:endParaRPr>
          </a:p>
          <a:p>
            <a:pPr algn="ctr">
              <a:lnSpc>
                <a:spcPct val="100000"/>
              </a:lnSpc>
              <a:spcBef>
                <a:spcPct val="0"/>
              </a:spcBef>
              <a:buFontTx/>
              <a:buNone/>
              <a:defRPr/>
            </a:pPr>
            <a:r>
              <a:rPr kumimoji="0" lang="en-US" sz="1800" dirty="0">
                <a:solidFill>
                  <a:srgbClr val="FFFFFF"/>
                </a:solidFill>
                <a:effectLst>
                  <a:outerShdw blurRad="38100" dist="38100" dir="2700000" algn="tl">
                    <a:srgbClr val="000000"/>
                  </a:outerShdw>
                </a:effectLst>
                <a:latin typeface="Arial" charset="0"/>
                <a:cs typeface="Arial" charset="0"/>
              </a:rPr>
              <a:t>King of Judah</a:t>
            </a:r>
            <a:br>
              <a:rPr kumimoji="0" lang="en-US" sz="1800" dirty="0">
                <a:solidFill>
                  <a:srgbClr val="FFFFFF"/>
                </a:solidFill>
                <a:effectLst>
                  <a:outerShdw blurRad="38100" dist="38100" dir="2700000" algn="tl">
                    <a:srgbClr val="000000"/>
                  </a:outerShdw>
                </a:effectLst>
                <a:latin typeface="Arial" charset="0"/>
                <a:cs typeface="Arial" charset="0"/>
              </a:rPr>
            </a:br>
            <a:r>
              <a:rPr kumimoji="0" lang="en-US" sz="1800" dirty="0">
                <a:solidFill>
                  <a:srgbClr val="FFFFFF"/>
                </a:solidFill>
                <a:effectLst>
                  <a:outerShdw blurRad="38100" dist="38100" dir="2700000" algn="tl">
                    <a:srgbClr val="000000"/>
                  </a:outerShdw>
                </a:effectLst>
                <a:latin typeface="Arial" charset="0"/>
                <a:cs typeface="Arial" charset="0"/>
              </a:rPr>
              <a:t>(Line of David)</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1" name="Text Box 43"/>
          <p:cNvSpPr txBox="1">
            <a:spLocks noChangeArrowheads="1"/>
          </p:cNvSpPr>
          <p:nvPr/>
        </p:nvSpPr>
        <p:spPr bwMode="auto">
          <a:xfrm>
            <a:off x="8316913" y="90488"/>
            <a:ext cx="698500" cy="46196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dirty="0">
                <a:solidFill>
                  <a:srgbClr val="FFFFFF"/>
                </a:solidFill>
                <a:effectLst>
                  <a:outerShdw blurRad="38100" dist="38100" dir="2700000" algn="tl">
                    <a:srgbClr val="000000"/>
                  </a:outerShdw>
                </a:effectLst>
                <a:latin typeface="Arial" charset="0"/>
                <a:cs typeface="Arial" charset="0"/>
              </a:rPr>
              <a:t>238</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242734" name="Text Box 46"/>
          <p:cNvSpPr txBox="1">
            <a:spLocks noChangeArrowheads="1"/>
          </p:cNvSpPr>
          <p:nvPr/>
        </p:nvSpPr>
        <p:spPr bwMode="auto">
          <a:xfrm>
            <a:off x="971550" y="1052513"/>
            <a:ext cx="1776413"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dirty="0">
                <a:solidFill>
                  <a:srgbClr val="FFFFFF"/>
                </a:solidFill>
                <a:effectLst>
                  <a:outerShdw blurRad="38100" dist="38100" dir="2700000" algn="tl">
                    <a:srgbClr val="000000"/>
                  </a:outerShdw>
                </a:effectLst>
                <a:latin typeface="Arial" charset="0"/>
                <a:cs typeface="Arial" charset="0"/>
              </a:rPr>
              <a:t>Aaron</a:t>
            </a:r>
          </a:p>
          <a:p>
            <a:pPr algn="ctr">
              <a:lnSpc>
                <a:spcPct val="100000"/>
              </a:lnSpc>
              <a:spcBef>
                <a:spcPct val="0"/>
              </a:spcBef>
              <a:buFontTx/>
              <a:buNone/>
              <a:defRPr/>
            </a:pPr>
            <a:r>
              <a:rPr kumimoji="0" lang="en-US" sz="1800" dirty="0">
                <a:solidFill>
                  <a:srgbClr val="FFFFFF"/>
                </a:solidFill>
                <a:effectLst>
                  <a:outerShdw blurRad="38100" dist="38100" dir="2700000" algn="tl">
                    <a:srgbClr val="000000"/>
                  </a:outerShdw>
                </a:effectLst>
                <a:latin typeface="Arial" charset="0"/>
                <a:cs typeface="Arial" charset="0"/>
              </a:rPr>
              <a:t>Priest of Israel</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086350"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000" dirty="0">
                <a:solidFill>
                  <a:srgbClr val="FFFFFF"/>
                </a:solidFill>
                <a:effectLst>
                  <a:outerShdw blurRad="38100" dist="38100" dir="2700000" algn="tl">
                    <a:srgbClr val="000000"/>
                  </a:outerShdw>
                </a:effectLst>
                <a:latin typeface="Arial" charset="0"/>
                <a:cs typeface="Arial" charset="0"/>
              </a:rPr>
              <a:t>Righteous in white; </a:t>
            </a:r>
            <a:r>
              <a:rPr kumimoji="0" lang="en-US" sz="2000" dirty="0">
                <a:solidFill>
                  <a:srgbClr val="808080"/>
                </a:solidFill>
                <a:effectLst>
                  <a:outerShdw blurRad="38100" dist="38100" dir="2700000" algn="tl">
                    <a:srgbClr val="000000"/>
                  </a:outerShdw>
                </a:effectLst>
                <a:latin typeface="Arial" charset="0"/>
                <a:cs typeface="Arial" charset="0"/>
              </a:rPr>
              <a:t>queen in </a:t>
            </a:r>
            <a:r>
              <a:rPr kumimoji="0" lang="en-US" sz="2000" i="1" dirty="0">
                <a:solidFill>
                  <a:srgbClr val="808080"/>
                </a:solidFill>
                <a:effectLst>
                  <a:outerShdw blurRad="38100" dist="38100" dir="2700000" algn="tl">
                    <a:srgbClr val="000000"/>
                  </a:outerShdw>
                </a:effectLst>
                <a:latin typeface="Arial" charset="0"/>
                <a:cs typeface="Arial" charset="0"/>
              </a:rPr>
              <a:t>gray italics</a:t>
            </a:r>
            <a:endParaRPr kumimoji="0" lang="en-US" sz="1600" b="0" dirty="0">
              <a:solidFill>
                <a:srgbClr val="FFFFFF"/>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1" name="Text Box 31"/>
          <p:cNvSpPr txBox="1">
            <a:spLocks noChangeArrowheads="1"/>
          </p:cNvSpPr>
          <p:nvPr/>
        </p:nvSpPr>
        <p:spPr bwMode="auto">
          <a:xfrm>
            <a:off x="3228975" y="5300663"/>
            <a:ext cx="227965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dirty="0" err="1">
                <a:solidFill>
                  <a:srgbClr val="FFFFFF"/>
                </a:solidFill>
                <a:effectLst>
                  <a:outerShdw blurRad="38100" dist="38100" dir="2700000" algn="tl">
                    <a:srgbClr val="000000"/>
                  </a:outerShdw>
                </a:effectLst>
                <a:latin typeface="Arial" charset="0"/>
                <a:cs typeface="Arial" charset="0"/>
              </a:rPr>
              <a:t>Jehoshebah</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4" name="Text Box 31"/>
          <p:cNvSpPr txBox="1">
            <a:spLocks noChangeArrowheads="1"/>
          </p:cNvSpPr>
          <p:nvPr/>
        </p:nvSpPr>
        <p:spPr bwMode="auto">
          <a:xfrm>
            <a:off x="1030288" y="5300663"/>
            <a:ext cx="17414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nSpc>
                <a:spcPct val="100000"/>
              </a:lnSpc>
              <a:spcBef>
                <a:spcPct val="0"/>
              </a:spcBef>
              <a:buFontTx/>
              <a:buNone/>
              <a:defRPr/>
            </a:pPr>
            <a:r>
              <a:rPr kumimoji="0" lang="en-US" sz="2800" dirty="0" err="1">
                <a:solidFill>
                  <a:srgbClr val="FFFFFF"/>
                </a:solidFill>
                <a:effectLst>
                  <a:outerShdw blurRad="38100" dist="38100" dir="2700000" algn="tl">
                    <a:srgbClr val="000000"/>
                  </a:outerShdw>
                </a:effectLst>
                <a:latin typeface="Arial" charset="0"/>
                <a:cs typeface="Arial" charset="0"/>
              </a:rPr>
              <a:t>Jehoiada</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a:lnSpc>
                <a:spcPct val="100000"/>
              </a:lnSpc>
              <a:spcBef>
                <a:spcPct val="0"/>
              </a:spcBef>
              <a:buFontTx/>
              <a:buNone/>
              <a:defRPr/>
            </a:pPr>
            <a:endParaRPr kumimoji="0" lang="en-US" sz="2000" b="0">
              <a:solidFill>
                <a:srgbClr val="FFFFFF"/>
              </a:solidFill>
              <a:effectLst>
                <a:outerShdw blurRad="38100" dist="38100" dir="2700000" algn="tl">
                  <a:srgbClr val="000000">
                    <a:alpha val="43137"/>
                  </a:srgbClr>
                </a:outerShdw>
              </a:effectLst>
              <a:latin typeface="Arial"/>
              <a:cs typeface="Arial"/>
            </a:endParaRPr>
          </a:p>
        </p:txBody>
      </p:sp>
      <p:sp>
        <p:nvSpPr>
          <p:cNvPr id="46" name="Text Box 31"/>
          <p:cNvSpPr txBox="1">
            <a:spLocks noChangeArrowheads="1"/>
          </p:cNvSpPr>
          <p:nvPr/>
        </p:nvSpPr>
        <p:spPr bwMode="auto">
          <a:xfrm>
            <a:off x="7164388" y="5157788"/>
            <a:ext cx="1892300" cy="95408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100000"/>
              </a:lnSpc>
              <a:spcBef>
                <a:spcPct val="0"/>
              </a:spcBef>
              <a:buFontTx/>
              <a:buNone/>
              <a:defRPr/>
            </a:pPr>
            <a:r>
              <a:rPr kumimoji="0" lang="en-US" sz="2800" dirty="0">
                <a:solidFill>
                  <a:srgbClr val="FFFFFF"/>
                </a:solidFill>
                <a:effectLst>
                  <a:outerShdw blurRad="38100" dist="38100" dir="2700000" algn="tl">
                    <a:srgbClr val="000000"/>
                  </a:outerShdw>
                </a:effectLst>
                <a:latin typeface="Arial" charset="0"/>
                <a:cs typeface="Arial" charset="0"/>
              </a:rPr>
              <a:t>Unnamed Nurse</a:t>
            </a:r>
            <a:endParaRPr kumimoji="0" lang="en-US" sz="2000" b="0" dirty="0">
              <a:solidFill>
                <a:srgbClr val="FFFFFF"/>
              </a:solidFill>
              <a:effectLst>
                <a:outerShdw blurRad="38100" dist="38100" dir="2700000" algn="tl">
                  <a:srgbClr val="000000"/>
                </a:outerShdw>
              </a:effectLst>
              <a:latin typeface="Arial" charset="0"/>
              <a:cs typeface="Arial"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Narrow" pitchFamily="-105" charset="0"/>
              <a:ea typeface="Times New Roman" pitchFamily="-105" charset="0"/>
              <a:cs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42733"/>
                                        </p:tgtEl>
                                        <p:attrNameLst>
                                          <p:attrName>style.visibility</p:attrName>
                                        </p:attrNameLst>
                                      </p:cBhvr>
                                      <p:to>
                                        <p:strVal val="visible"/>
                                      </p:to>
                                    </p:set>
                                    <p:animEffect transition="in" filter="dissolve">
                                      <p:cBhvr>
                                        <p:cTn id="35" dur="500"/>
                                        <p:tgtEl>
                                          <p:spTgt spid="242733"/>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4273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6">
                                            <p:txEl>
                                              <p:pRg st="0" end="0"/>
                                            </p:txEl>
                                          </p:spTgt>
                                        </p:tgtEl>
                                        <p:attrNameLst>
                                          <p:attrName>style.visibility</p:attrName>
                                        </p:attrNameLst>
                                      </p:cBhvr>
                                      <p:to>
                                        <p:strVal val="visible"/>
                                      </p:to>
                                    </p:set>
                                    <p:animEffect transition="in" filter="dissolve">
                                      <p:cBhvr>
                                        <p:cTn id="43" dur="500"/>
                                        <p:tgtEl>
                                          <p:spTgt spid="46">
                                            <p:txEl>
                                              <p:pRg st="0" end="0"/>
                                            </p:txEl>
                                          </p:spTgt>
                                        </p:tgtEl>
                                      </p:cBhvr>
                                    </p:animEffect>
                                  </p:childTnLst>
                                </p:cTn>
                              </p:par>
                            </p:childTnLst>
                          </p:cTn>
                        </p:par>
                        <p:par>
                          <p:cTn id="44" fill="hold" nodeType="afterGroup">
                            <p:stCondLst>
                              <p:cond delay="500"/>
                            </p:stCondLst>
                            <p:childTnLst>
                              <p:par>
                                <p:cTn id="45" presetID="9" presetClass="entr" presetSubtype="0" fill="hold" grpId="0" nodeType="afterEffect">
                                  <p:stCondLst>
                                    <p:cond delay="1000"/>
                                  </p:stCondLst>
                                  <p:childTnLst>
                                    <p:set>
                                      <p:cBhvr>
                                        <p:cTn id="46" dur="1" fill="hold">
                                          <p:stCondLst>
                                            <p:cond delay="0"/>
                                          </p:stCondLst>
                                        </p:cTn>
                                        <p:tgtEl>
                                          <p:spTgt spid="47"/>
                                        </p:tgtEl>
                                        <p:attrNameLst>
                                          <p:attrName>style.visibility</p:attrName>
                                        </p:attrNameLst>
                                      </p:cBhvr>
                                      <p:to>
                                        <p:strVal val="visible"/>
                                      </p:to>
                                    </p:set>
                                    <p:animEffect transition="in" filter="dissolve">
                                      <p:cBhvr>
                                        <p:cTn id="4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Chronicles 23</a:t>
            </a:r>
          </a:p>
        </p:txBody>
      </p:sp>
    </p:spTree>
    <p:extLst>
      <p:ext uri="{BB962C8B-B14F-4D97-AF65-F5344CB8AC3E}">
        <p14:creationId xmlns:p14="http://schemas.microsoft.com/office/powerpoint/2010/main" val="13509059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5940425" y="476250"/>
            <a:ext cx="2879725" cy="5473700"/>
          </a:xfrm>
        </p:spPr>
        <p:txBody>
          <a:bodyPr/>
          <a:lstStyle/>
          <a:p>
            <a:r>
              <a:rPr lang="en-US" sz="4000" b="1">
                <a:latin typeface="Arial" charset="0"/>
                <a:ea typeface="ＭＳ Ｐゴシック" charset="0"/>
              </a:rPr>
              <a:t>Jehoiada Crowns Joash </a:t>
            </a:r>
            <a:br>
              <a:rPr lang="en-US" sz="4000" b="1">
                <a:latin typeface="Arial" charset="0"/>
                <a:ea typeface="ＭＳ Ｐゴシック" charset="0"/>
              </a:rPr>
            </a:br>
            <a:r>
              <a:rPr lang="en-US" sz="3600" b="1">
                <a:latin typeface="Arial" charset="0"/>
                <a:ea typeface="ＭＳ Ｐゴシック" charset="0"/>
              </a:rPr>
              <a:t>(2 Kings 11:12; </a:t>
            </a:r>
            <a:br>
              <a:rPr lang="en-US" sz="3600" b="1">
                <a:latin typeface="Arial" charset="0"/>
                <a:ea typeface="ＭＳ Ｐゴシック" charset="0"/>
              </a:rPr>
            </a:br>
            <a:r>
              <a:rPr lang="en-US" sz="3600" b="1">
                <a:latin typeface="Arial" charset="0"/>
                <a:ea typeface="ＭＳ Ｐゴシック" charset="0"/>
              </a:rPr>
              <a:t>2 Chron. 23:11)</a:t>
            </a:r>
          </a:p>
        </p:txBody>
      </p:sp>
      <p:pic>
        <p:nvPicPr>
          <p:cNvPr id="409602"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531638"/>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Title 1"/>
          <p:cNvSpPr>
            <a:spLocks noGrp="1"/>
          </p:cNvSpPr>
          <p:nvPr>
            <p:ph type="title"/>
          </p:nvPr>
        </p:nvSpPr>
        <p:spPr>
          <a:xfrm>
            <a:off x="5508625" y="476250"/>
            <a:ext cx="3454400" cy="4608513"/>
          </a:xfrm>
        </p:spPr>
        <p:txBody>
          <a:bodyPr/>
          <a:lstStyle/>
          <a:p>
            <a:r>
              <a:rPr lang="en-US" sz="4000" b="1">
                <a:latin typeface="Arial" charset="0"/>
                <a:ea typeface="ＭＳ Ｐゴシック" charset="0"/>
              </a:rPr>
              <a:t>Athaliah Killed </a:t>
            </a:r>
            <a:br>
              <a:rPr lang="en-US" sz="4000" b="1">
                <a:latin typeface="Arial" charset="0"/>
                <a:ea typeface="ＭＳ Ｐゴシック" charset="0"/>
              </a:rPr>
            </a:br>
            <a:r>
              <a:rPr lang="en-US" sz="4000" b="1">
                <a:latin typeface="Arial" charset="0"/>
                <a:ea typeface="ＭＳ Ｐゴシック" charset="0"/>
              </a:rPr>
              <a:t>(2 Kings 11:15-16; </a:t>
            </a:r>
            <a:br>
              <a:rPr lang="en-US" sz="4000" b="1">
                <a:latin typeface="Arial" charset="0"/>
                <a:ea typeface="ＭＳ Ｐゴシック" charset="0"/>
              </a:rPr>
            </a:br>
            <a:r>
              <a:rPr lang="en-US" sz="4000" b="1">
                <a:latin typeface="Arial" charset="0"/>
                <a:ea typeface="ＭＳ Ｐゴシック" charset="0"/>
              </a:rPr>
              <a:t>2 Chron. 23:14-15)</a:t>
            </a:r>
          </a:p>
        </p:txBody>
      </p:sp>
      <p:pic>
        <p:nvPicPr>
          <p:cNvPr id="410626"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86054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4" descr="salvation blessings godpaint8-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2420888"/>
          </a:xfrm>
        </p:spPr>
        <p:txBody>
          <a:bodyPr/>
          <a:lstStyle/>
          <a:p>
            <a:pPr>
              <a:defRPr/>
            </a:pPr>
            <a:r>
              <a:rPr lang="en-US" b="1" dirty="0">
                <a:effectLst>
                  <a:glow rad="762000">
                    <a:schemeClr val="tx1">
                      <a:alpha val="75000"/>
                    </a:schemeClr>
                  </a:glow>
                </a:effectLst>
              </a:rPr>
              <a:t>God still keeps His promises to those who worship Him today </a:t>
            </a: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48680"/>
            <a:ext cx="9144000" cy="1790576"/>
          </a:xfrm>
        </p:spPr>
        <p:txBody>
          <a:bodyPr/>
          <a:lstStyle/>
          <a:p>
            <a:pPr>
              <a:defRPr/>
            </a:pPr>
            <a:r>
              <a:rPr lang="en-US" sz="6000" b="1" dirty="0"/>
              <a:t>God disciplines us but never rejects us. </a:t>
            </a:r>
          </a:p>
        </p:txBody>
      </p:sp>
    </p:spTree>
    <p:extLst>
      <p:ext uri="{BB962C8B-B14F-4D97-AF65-F5344CB8AC3E}">
        <p14:creationId xmlns:p14="http://schemas.microsoft.com/office/powerpoint/2010/main" val="389278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Romans Title Hands Grasp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463"/>
            <a:ext cx="6911975"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559175" y="260350"/>
            <a:ext cx="5565775" cy="3871913"/>
          </a:xfrm>
        </p:spPr>
        <p:txBody>
          <a:bodyPr/>
          <a:lstStyle/>
          <a:p>
            <a:pPr>
              <a:defRPr/>
            </a:pPr>
            <a:r>
              <a:rPr lang="en-US" sz="8800" b="1" dirty="0"/>
              <a:t>Eternal Security</a:t>
            </a:r>
          </a:p>
        </p:txBody>
      </p:sp>
      <p:sp>
        <p:nvSpPr>
          <p:cNvPr id="396291" name="Text Box 3"/>
          <p:cNvSpPr txBox="1">
            <a:spLocks noChangeArrowheads="1"/>
          </p:cNvSpPr>
          <p:nvPr/>
        </p:nvSpPr>
        <p:spPr bwMode="auto">
          <a:xfrm>
            <a:off x="7981950" y="115888"/>
            <a:ext cx="1016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00000"/>
              </a:lnSpc>
              <a:spcBef>
                <a:spcPct val="0"/>
              </a:spcBef>
              <a:buFontTx/>
              <a:buNone/>
            </a:pPr>
            <a:r>
              <a:rPr kumimoji="0" lang="en-US" dirty="0">
                <a:solidFill>
                  <a:srgbClr val="FFFFFF"/>
                </a:solidFill>
                <a:latin typeface="Arial" charset="0"/>
              </a:rPr>
              <a:t>61</a:t>
            </a:r>
          </a:p>
        </p:txBody>
      </p:sp>
    </p:spTree>
    <p:extLst>
      <p:ext uri="{BB962C8B-B14F-4D97-AF65-F5344CB8AC3E}">
        <p14:creationId xmlns:p14="http://schemas.microsoft.com/office/powerpoint/2010/main" val="29065866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6036822"/>
          </a:xfrm>
          <a:effectLst>
            <a:outerShdw blurRad="63500" dist="35921" dir="2700000" algn="ctr" rotWithShape="0">
              <a:schemeClr val="tx2">
                <a:alpha val="74998"/>
              </a:schemeClr>
            </a:outerShdw>
          </a:effectLst>
        </p:spPr>
        <p:txBody>
          <a:bodyPr anchor="ctr"/>
          <a:lstStyle/>
          <a:p>
            <a:pPr>
              <a:defRPr/>
            </a:pPr>
            <a:r>
              <a:rPr lang="en-US" sz="9600" b="1" dirty="0">
                <a:effectLst>
                  <a:glow rad="127000">
                    <a:schemeClr val="tx1"/>
                  </a:glow>
                </a:effectLst>
                <a:latin typeface="Arial" charset="0"/>
                <a:ea typeface="ＭＳ Ｐゴシック" charset="0"/>
                <a:cs typeface="ＭＳ Ｐゴシック" charset="0"/>
              </a:rPr>
              <a:t>Early Years</a:t>
            </a:r>
          </a:p>
        </p:txBody>
      </p:sp>
    </p:spTree>
    <p:extLst>
      <p:ext uri="{BB962C8B-B14F-4D97-AF65-F5344CB8AC3E}">
        <p14:creationId xmlns:p14="http://schemas.microsoft.com/office/powerpoint/2010/main" val="344645855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3622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2"/>
          <p:cNvSpPr>
            <a:spLocks noGrp="1" noChangeArrowheads="1"/>
          </p:cNvSpPr>
          <p:nvPr>
            <p:ph type="title" idx="4294967295"/>
          </p:nvPr>
        </p:nvSpPr>
        <p:spPr>
          <a:xfrm>
            <a:off x="828840" y="152400"/>
            <a:ext cx="6840538" cy="609600"/>
          </a:xfrm>
          <a:solidFill>
            <a:srgbClr val="000000"/>
          </a:solidFill>
        </p:spPr>
        <p:txBody>
          <a:bodyPr anchor="ctr"/>
          <a:lstStyle/>
          <a:p>
            <a:pPr algn="ctr" eaLnBrk="1" hangingPunct="1"/>
            <a:r>
              <a:rPr lang="en-US" sz="3200" dirty="0">
                <a:solidFill>
                  <a:srgbClr val="FFFFFF"/>
                </a:solidFill>
                <a:latin typeface="Arial" charset="0"/>
              </a:rPr>
              <a:t>Assurance in 1 John 5:11-13</a:t>
            </a:r>
          </a:p>
        </p:txBody>
      </p:sp>
      <p:sp>
        <p:nvSpPr>
          <p:cNvPr id="436228" name="Text Box 3"/>
          <p:cNvSpPr txBox="1">
            <a:spLocks noChangeArrowheads="1"/>
          </p:cNvSpPr>
          <p:nvPr/>
        </p:nvSpPr>
        <p:spPr bwMode="auto">
          <a:xfrm>
            <a:off x="8385196" y="115888"/>
            <a:ext cx="527007"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0"/>
              </a:spcBef>
              <a:buFontTx/>
              <a:buNone/>
            </a:pPr>
            <a:r>
              <a:rPr kumimoji="0" lang="en-US" dirty="0">
                <a:solidFill>
                  <a:srgbClr val="000000"/>
                </a:solidFill>
                <a:latin typeface="Arial" charset="0"/>
              </a:rPr>
              <a:t>63</a:t>
            </a:r>
          </a:p>
        </p:txBody>
      </p:sp>
      <p:sp>
        <p:nvSpPr>
          <p:cNvPr id="65540" name="Text Box 6"/>
          <p:cNvSpPr txBox="1">
            <a:spLocks noChangeArrowheads="1"/>
          </p:cNvSpPr>
          <p:nvPr/>
        </p:nvSpPr>
        <p:spPr bwMode="auto">
          <a:xfrm>
            <a:off x="0" y="3068960"/>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00000"/>
              </a:lnSpc>
              <a:spcBef>
                <a:spcPct val="0"/>
              </a:spcBef>
              <a:buFontTx/>
              <a:buNone/>
              <a:defRPr/>
            </a:pPr>
            <a:r>
              <a:rPr kumimoji="0" lang="en-US" altLang="zh-CN" sz="3200" dirty="0">
                <a:solidFill>
                  <a:srgbClr val="FFFFFF"/>
                </a:solidFill>
                <a:effectLst>
                  <a:glow rad="127000">
                    <a:srgbClr val="000000">
                      <a:alpha val="99000"/>
                    </a:srgbClr>
                  </a:glow>
                </a:effectLst>
                <a:latin typeface="Arial" charset="0"/>
                <a:ea typeface="宋体" charset="0"/>
                <a:cs typeface="宋体" charset="0"/>
              </a:rPr>
              <a:t>"And this is what God has testified: </a:t>
            </a:r>
            <a:br>
              <a:rPr kumimoji="0" lang="en-US" altLang="zh-CN" sz="3200" dirty="0">
                <a:solidFill>
                  <a:srgbClr val="FFFFFF"/>
                </a:solidFill>
                <a:effectLst>
                  <a:glow rad="127000">
                    <a:srgbClr val="000000">
                      <a:alpha val="99000"/>
                    </a:srgbClr>
                  </a:glow>
                </a:effectLst>
                <a:latin typeface="Arial" charset="0"/>
                <a:ea typeface="宋体" charset="0"/>
                <a:cs typeface="宋体" charset="0"/>
              </a:rPr>
            </a:br>
            <a:r>
              <a:rPr kumimoji="0" lang="en-US" altLang="zh-CN" sz="3200" dirty="0">
                <a:solidFill>
                  <a:srgbClr val="FFFFFF"/>
                </a:solidFill>
                <a:effectLst>
                  <a:glow rad="127000">
                    <a:srgbClr val="000000">
                      <a:alpha val="99000"/>
                    </a:srgbClr>
                  </a:glow>
                </a:effectLst>
                <a:latin typeface="Arial" charset="0"/>
                <a:ea typeface="宋体" charset="0"/>
                <a:cs typeface="宋体" charset="0"/>
              </a:rPr>
              <a:t>He </a:t>
            </a:r>
            <a:r>
              <a:rPr kumimoji="0" lang="en-US" altLang="zh-CN" sz="3200" dirty="0">
                <a:solidFill>
                  <a:srgbClr val="FFFF00"/>
                </a:solidFill>
                <a:effectLst>
                  <a:glow rad="127000">
                    <a:srgbClr val="000000">
                      <a:alpha val="99000"/>
                    </a:srgbClr>
                  </a:glow>
                </a:effectLst>
                <a:latin typeface="Arial" charset="0"/>
                <a:ea typeface="宋体" charset="0"/>
                <a:cs typeface="宋体" charset="0"/>
              </a:rPr>
              <a:t>has given us eternal life</a:t>
            </a:r>
            <a:r>
              <a:rPr kumimoji="0" lang="en-US" altLang="zh-CN" sz="3200" dirty="0">
                <a:solidFill>
                  <a:srgbClr val="FFFFFF"/>
                </a:solidFill>
                <a:effectLst>
                  <a:glow rad="127000">
                    <a:srgbClr val="000000">
                      <a:alpha val="99000"/>
                    </a:srgbClr>
                  </a:glow>
                </a:effectLst>
                <a:latin typeface="Arial" charset="0"/>
                <a:ea typeface="宋体" charset="0"/>
                <a:cs typeface="宋体" charset="0"/>
              </a:rPr>
              <a:t>, and this life is in his Son.  </a:t>
            </a:r>
            <a:r>
              <a:rPr kumimoji="0" lang="en-US" altLang="zh-CN" sz="3200" baseline="30000" dirty="0">
                <a:solidFill>
                  <a:srgbClr val="FFFFFF"/>
                </a:solidFill>
                <a:effectLst>
                  <a:glow rad="127000">
                    <a:srgbClr val="000000">
                      <a:alpha val="99000"/>
                    </a:srgbClr>
                  </a:glow>
                </a:effectLst>
                <a:latin typeface="Arial" charset="0"/>
                <a:ea typeface="宋体" charset="0"/>
                <a:cs typeface="宋体" charset="0"/>
              </a:rPr>
              <a:t>12</a:t>
            </a:r>
            <a:r>
              <a:rPr kumimoji="0" lang="en-US" altLang="zh-CN" sz="3200" dirty="0">
                <a:solidFill>
                  <a:srgbClr val="FFFFFF"/>
                </a:solidFill>
                <a:effectLst>
                  <a:glow rad="127000">
                    <a:srgbClr val="000000">
                      <a:alpha val="99000"/>
                    </a:srgbClr>
                  </a:glow>
                </a:effectLst>
                <a:latin typeface="Arial" charset="0"/>
                <a:ea typeface="宋体" charset="0"/>
                <a:cs typeface="宋体" charset="0"/>
              </a:rPr>
              <a:t>Whoever has the Son </a:t>
            </a:r>
            <a:r>
              <a:rPr kumimoji="0" lang="en-US" altLang="zh-CN" sz="3200" dirty="0">
                <a:solidFill>
                  <a:srgbClr val="FFFF00"/>
                </a:solidFill>
                <a:effectLst>
                  <a:glow rad="127000">
                    <a:srgbClr val="000000">
                      <a:alpha val="99000"/>
                    </a:srgbClr>
                  </a:glow>
                </a:effectLst>
                <a:latin typeface="Arial" charset="0"/>
                <a:ea typeface="宋体" charset="0"/>
                <a:cs typeface="宋体" charset="0"/>
              </a:rPr>
              <a:t>has life</a:t>
            </a:r>
            <a:r>
              <a:rPr kumimoji="0" lang="en-US" altLang="zh-CN" sz="3200" dirty="0">
                <a:solidFill>
                  <a:srgbClr val="FFFFFF"/>
                </a:solidFill>
                <a:effectLst>
                  <a:glow rad="127000">
                    <a:srgbClr val="000000">
                      <a:alpha val="99000"/>
                    </a:srgbClr>
                  </a:glow>
                </a:effectLst>
                <a:latin typeface="Arial" charset="0"/>
                <a:ea typeface="宋体" charset="0"/>
                <a:cs typeface="宋体" charset="0"/>
              </a:rPr>
              <a:t>; whoever does not have God’s Son does not have life. </a:t>
            </a:r>
            <a:r>
              <a:rPr kumimoji="0" lang="en-US" altLang="zh-CN" sz="3200" baseline="30000" dirty="0">
                <a:solidFill>
                  <a:srgbClr val="FFFFFF"/>
                </a:solidFill>
                <a:effectLst>
                  <a:glow rad="127000">
                    <a:srgbClr val="000000">
                      <a:alpha val="99000"/>
                    </a:srgbClr>
                  </a:glow>
                </a:effectLst>
                <a:latin typeface="Arial" charset="0"/>
                <a:ea typeface="宋体" charset="0"/>
                <a:cs typeface="宋体" charset="0"/>
              </a:rPr>
              <a:t>13</a:t>
            </a:r>
            <a:r>
              <a:rPr kumimoji="0" lang="en-US" altLang="zh-CN" sz="3200" dirty="0">
                <a:solidFill>
                  <a:srgbClr val="FFFFFF"/>
                </a:solidFill>
                <a:effectLst>
                  <a:glow rad="127000">
                    <a:srgbClr val="000000">
                      <a:alpha val="99000"/>
                    </a:srgbClr>
                  </a:glow>
                </a:effectLst>
                <a:latin typeface="Arial" charset="0"/>
                <a:ea typeface="宋体" charset="0"/>
                <a:cs typeface="宋体" charset="0"/>
              </a:rPr>
              <a:t>I have written this to you who believe in the name of the Son of God, so that you may know </a:t>
            </a:r>
            <a:r>
              <a:rPr kumimoji="0" lang="en-US" altLang="zh-CN" sz="3200" dirty="0">
                <a:solidFill>
                  <a:srgbClr val="FFFF00"/>
                </a:solidFill>
                <a:effectLst>
                  <a:glow rad="127000">
                    <a:srgbClr val="000000">
                      <a:alpha val="99000"/>
                    </a:srgbClr>
                  </a:glow>
                </a:effectLst>
                <a:latin typeface="Arial" charset="0"/>
                <a:ea typeface="宋体" charset="0"/>
                <a:cs typeface="宋体" charset="0"/>
              </a:rPr>
              <a:t>you have eternal life</a:t>
            </a:r>
            <a:r>
              <a:rPr kumimoji="0" lang="en-US" altLang="zh-CN" sz="3200" dirty="0">
                <a:solidFill>
                  <a:srgbClr val="FFFFFF"/>
                </a:solidFill>
                <a:effectLst>
                  <a:glow rad="127000">
                    <a:srgbClr val="000000">
                      <a:alpha val="99000"/>
                    </a:srgbClr>
                  </a:glow>
                </a:effectLst>
                <a:latin typeface="Arial" charset="0"/>
                <a:ea typeface="宋体" charset="0"/>
                <a:cs typeface="宋体" charset="0"/>
              </a:rPr>
              <a:t>."</a:t>
            </a:r>
          </a:p>
        </p:txBody>
      </p:sp>
      <p:sp>
        <p:nvSpPr>
          <p:cNvPr id="3" name="Oval Callout 2"/>
          <p:cNvSpPr>
            <a:spLocks noChangeArrowheads="1"/>
          </p:cNvSpPr>
          <p:nvPr/>
        </p:nvSpPr>
        <p:spPr bwMode="auto">
          <a:xfrm>
            <a:off x="301625" y="1412875"/>
            <a:ext cx="2376488" cy="1295400"/>
          </a:xfrm>
          <a:prstGeom prst="wedgeEllipseCallout">
            <a:avLst>
              <a:gd name="adj1" fmla="val -17093"/>
              <a:gd name="adj2" fmla="val 130375"/>
            </a:avLst>
          </a:prstGeom>
          <a:solidFill>
            <a:srgbClr val="FFFFFF"/>
          </a:solidFill>
          <a:ln w="9525">
            <a:solidFill>
              <a:schemeClr val="tx1"/>
            </a:solidFill>
            <a:miter lim="800000"/>
            <a:headEnd/>
            <a:tailEnd/>
          </a:ln>
        </p:spPr>
        <p:txBody>
          <a:bodyPr wrap="none"/>
          <a:lstStyle/>
          <a:p>
            <a:pPr eaLnBrk="1" hangingPunct="1">
              <a:lnSpc>
                <a:spcPct val="100000"/>
              </a:lnSpc>
              <a:spcBef>
                <a:spcPct val="0"/>
              </a:spcBef>
              <a:buFontTx/>
              <a:buNone/>
            </a:pPr>
            <a:r>
              <a:rPr kumimoji="0" lang="en-US">
                <a:solidFill>
                  <a:srgbClr val="003366"/>
                </a:solidFill>
                <a:latin typeface="Arial" charset="0"/>
                <a:cs typeface="Arial" charset="0"/>
              </a:rPr>
              <a:t>Should we </a:t>
            </a:r>
            <a:br>
              <a:rPr kumimoji="0" lang="en-US">
                <a:solidFill>
                  <a:srgbClr val="003366"/>
                </a:solidFill>
                <a:latin typeface="Arial" charset="0"/>
                <a:cs typeface="Arial" charset="0"/>
              </a:rPr>
            </a:br>
            <a:r>
              <a:rPr kumimoji="0" lang="en-US">
                <a:solidFill>
                  <a:srgbClr val="003366"/>
                </a:solidFill>
                <a:latin typeface="Arial" charset="0"/>
                <a:cs typeface="Arial" charset="0"/>
              </a:rPr>
              <a:t>ever doubt?</a:t>
            </a:r>
          </a:p>
        </p:txBody>
      </p:sp>
      <p:sp>
        <p:nvSpPr>
          <p:cNvPr id="7" name="Oval Callout 6"/>
          <p:cNvSpPr>
            <a:spLocks noChangeArrowheads="1"/>
          </p:cNvSpPr>
          <p:nvPr/>
        </p:nvSpPr>
        <p:spPr bwMode="auto">
          <a:xfrm>
            <a:off x="6443663" y="1412875"/>
            <a:ext cx="2376487" cy="1295400"/>
          </a:xfrm>
          <a:prstGeom prst="wedgeEllipseCallout">
            <a:avLst>
              <a:gd name="adj1" fmla="val -14421"/>
              <a:gd name="adj2" fmla="val 161731"/>
            </a:avLst>
          </a:prstGeom>
          <a:solidFill>
            <a:srgbClr val="FFFFFF"/>
          </a:solidFill>
          <a:ln w="9525">
            <a:solidFill>
              <a:schemeClr val="tx1"/>
            </a:solidFill>
            <a:miter lim="800000"/>
            <a:headEnd/>
            <a:tailEnd/>
          </a:ln>
        </p:spPr>
        <p:txBody>
          <a:bodyPr wrap="none"/>
          <a:lstStyle/>
          <a:p>
            <a:pPr eaLnBrk="1" hangingPunct="1">
              <a:lnSpc>
                <a:spcPct val="100000"/>
              </a:lnSpc>
              <a:spcBef>
                <a:spcPct val="0"/>
              </a:spcBef>
              <a:buFontTx/>
              <a:buNone/>
            </a:pPr>
            <a:r>
              <a:rPr kumimoji="0" lang="en-US">
                <a:solidFill>
                  <a:srgbClr val="003366"/>
                </a:solidFill>
                <a:latin typeface="Arial" charset="0"/>
                <a:cs typeface="Arial" charset="0"/>
              </a:rPr>
              <a:t>Should we </a:t>
            </a:r>
            <a:br>
              <a:rPr kumimoji="0" lang="en-US">
                <a:solidFill>
                  <a:srgbClr val="003366"/>
                </a:solidFill>
                <a:latin typeface="Arial" charset="0"/>
                <a:cs typeface="Arial" charset="0"/>
              </a:rPr>
            </a:br>
            <a:r>
              <a:rPr kumimoji="0" lang="en-US" i="1">
                <a:solidFill>
                  <a:srgbClr val="003366"/>
                </a:solidFill>
                <a:latin typeface="Arial" charset="0"/>
                <a:cs typeface="Arial" charset="0"/>
              </a:rPr>
              <a:t>ever</a:t>
            </a:r>
            <a:r>
              <a:rPr kumimoji="0" lang="en-US">
                <a:solidFill>
                  <a:srgbClr val="003366"/>
                </a:solidFill>
                <a:latin typeface="Arial" charset="0"/>
                <a:cs typeface="Arial" charset="0"/>
              </a:rPr>
              <a:t> doubt?</a:t>
            </a:r>
          </a:p>
        </p:txBody>
      </p:sp>
      <p:sp>
        <p:nvSpPr>
          <p:cNvPr id="8" name="Oval Callout 7"/>
          <p:cNvSpPr>
            <a:spLocks noChangeArrowheads="1"/>
          </p:cNvSpPr>
          <p:nvPr/>
        </p:nvSpPr>
        <p:spPr bwMode="auto">
          <a:xfrm>
            <a:off x="3373438" y="1412875"/>
            <a:ext cx="2376487" cy="1295400"/>
          </a:xfrm>
          <a:prstGeom prst="wedgeEllipseCallout">
            <a:avLst>
              <a:gd name="adj1" fmla="val -12815"/>
              <a:gd name="adj2" fmla="val 324384"/>
            </a:avLst>
          </a:prstGeom>
          <a:solidFill>
            <a:srgbClr val="FFFFFF"/>
          </a:solidFill>
          <a:ln w="9525">
            <a:solidFill>
              <a:schemeClr val="tx1"/>
            </a:solidFill>
            <a:miter lim="800000"/>
            <a:headEnd/>
            <a:tailEnd/>
          </a:ln>
        </p:spPr>
        <p:txBody>
          <a:bodyPr wrap="none"/>
          <a:lstStyle/>
          <a:p>
            <a:pPr eaLnBrk="1" hangingPunct="1">
              <a:lnSpc>
                <a:spcPct val="100000"/>
              </a:lnSpc>
              <a:spcBef>
                <a:spcPct val="0"/>
              </a:spcBef>
              <a:buFontTx/>
              <a:buNone/>
            </a:pPr>
            <a:r>
              <a:rPr kumimoji="0" lang="en-US">
                <a:solidFill>
                  <a:srgbClr val="003366"/>
                </a:solidFill>
                <a:latin typeface="Arial" charset="0"/>
                <a:cs typeface="Arial" charset="0"/>
              </a:rPr>
              <a:t>Should we </a:t>
            </a:r>
            <a:br>
              <a:rPr kumimoji="0" lang="en-US">
                <a:solidFill>
                  <a:srgbClr val="003366"/>
                </a:solidFill>
                <a:latin typeface="Arial" charset="0"/>
                <a:cs typeface="Arial" charset="0"/>
              </a:rPr>
            </a:br>
            <a:r>
              <a:rPr kumimoji="0" lang="en-US" i="1" u="sng">
                <a:solidFill>
                  <a:srgbClr val="003366"/>
                </a:solidFill>
                <a:latin typeface="Arial" charset="0"/>
                <a:cs typeface="Arial" charset="0"/>
              </a:rPr>
              <a:t>ever</a:t>
            </a:r>
            <a:r>
              <a:rPr kumimoji="0" lang="en-US">
                <a:solidFill>
                  <a:srgbClr val="003366"/>
                </a:solidFill>
                <a:latin typeface="Arial" charset="0"/>
                <a:cs typeface="Arial" charset="0"/>
              </a:rPr>
              <a:t> doubt?</a:t>
            </a:r>
          </a:p>
        </p:txBody>
      </p:sp>
      <p:sp>
        <p:nvSpPr>
          <p:cNvPr id="9" name="Text Box 9"/>
          <p:cNvSpPr txBox="1">
            <a:spLocks noChangeArrowheads="1"/>
          </p:cNvSpPr>
          <p:nvPr/>
        </p:nvSpPr>
        <p:spPr bwMode="auto">
          <a:xfrm>
            <a:off x="7779323" y="27082"/>
            <a:ext cx="1364677"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algn="ctr" defTabSz="914400" fontAlgn="base">
              <a:spcBef>
                <a:spcPct val="0"/>
              </a:spcBef>
              <a:spcAft>
                <a:spcPct val="0"/>
              </a:spcAft>
              <a:defRPr sz="2400" b="1">
                <a:solidFill>
                  <a:srgbClr val="000000"/>
                </a:solidFill>
                <a:latin typeface="Arial" charset="0"/>
                <a:ea typeface="ＭＳ Ｐゴシック" charset="0"/>
                <a:cs typeface="ＭＳ Ｐゴシック" charset="0"/>
              </a:defRPr>
            </a:lvl1pPr>
            <a:lvl2pPr marL="742950" indent="-285750" eaLnBrk="0" hangingPunct="0">
              <a:defRPr sz="2400">
                <a:latin typeface="Times New Roman" charset="0"/>
                <a:ea typeface="ＭＳ Ｐゴシック" charset="0"/>
              </a:defRPr>
            </a:lvl2pPr>
            <a:lvl3pPr marL="1143000" indent="-228600" eaLnBrk="0" hangingPunct="0">
              <a:defRPr sz="2400">
                <a:latin typeface="Times New Roman" charset="0"/>
                <a:ea typeface="ＭＳ Ｐゴシック" charset="0"/>
              </a:defRPr>
            </a:lvl3pPr>
            <a:lvl4pPr marL="1600200" indent="-228600" eaLnBrk="0" hangingPunct="0">
              <a:defRPr sz="2400">
                <a:latin typeface="Times New Roman" charset="0"/>
                <a:ea typeface="ＭＳ Ｐゴシック" charset="0"/>
              </a:defRPr>
            </a:lvl4pPr>
            <a:lvl5pPr marL="2057400" indent="-228600" eaLnBrk="0" hangingPunct="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eaLnBrk="1" hangingPunct="1">
              <a:lnSpc>
                <a:spcPct val="100000"/>
              </a:lnSpc>
              <a:buFontTx/>
              <a:buNone/>
            </a:pPr>
            <a:r>
              <a:rPr kumimoji="0" lang="en-US" dirty="0"/>
              <a:t>62 b) (2)</a:t>
            </a:r>
            <a:br>
              <a:rPr kumimoji="0" lang="en-US" dirty="0"/>
            </a:br>
            <a:r>
              <a:rPr kumimoji="0" lang="en-US" dirty="0"/>
              <a:t>63 </a:t>
            </a:r>
          </a:p>
        </p:txBody>
      </p:sp>
    </p:spTree>
    <p:extLst>
      <p:ext uri="{BB962C8B-B14F-4D97-AF65-F5344CB8AC3E}">
        <p14:creationId xmlns:p14="http://schemas.microsoft.com/office/powerpoint/2010/main" val="18276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1875955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eaLnBrk="1" hangingPunct="1">
              <a:lnSpc>
                <a:spcPct val="100000"/>
              </a:lnSpc>
              <a:spcBef>
                <a:spcPct val="0"/>
              </a:spcBef>
              <a:buFontTx/>
              <a:buNone/>
              <a:defRPr/>
            </a:pPr>
            <a:r>
              <a:rPr kumimoji="0" lang="en-US" sz="3600" dirty="0">
                <a:solidFill>
                  <a:srgbClr val="FFFFFF"/>
                </a:solidFill>
                <a:effectLst>
                  <a:outerShdw blurRad="38100" dist="38100" dir="2700000" algn="tl">
                    <a:srgbClr val="000000"/>
                  </a:outerShdw>
                </a:effectLst>
                <a:latin typeface="Arial"/>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105989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FontTx/>
              <a:buNone/>
              <a:defRPr/>
            </a:pPr>
            <a:r>
              <a:rPr kumimoji="0" lang="ru-RU" sz="4000" dirty="0">
                <a:solidFill>
                  <a:prstClr val="white"/>
                </a:solidFill>
                <a:effectLst>
                  <a:glow rad="165100">
                    <a:prstClr val="black"/>
                  </a:glow>
                </a:effectLst>
                <a:ea typeface="ＭＳ Ｐゴシック" charset="0"/>
              </a:rPr>
              <a:t>"</a:t>
            </a:r>
            <a:r>
              <a:rPr kumimoji="0" lang="en-US" sz="4000" dirty="0">
                <a:solidFill>
                  <a:prstClr val="white"/>
                </a:solidFill>
                <a:effectLst>
                  <a:glow rad="165100">
                    <a:prstClr val="black"/>
                  </a:glow>
                </a:effectLst>
                <a:ea typeface="ＭＳ Ｐゴシック" charset="0"/>
              </a:rPr>
              <a:t>I have given you an open door that no one can shut</a:t>
            </a:r>
            <a:r>
              <a:rPr kumimoji="0" lang="ru-RU" sz="4000" dirty="0">
                <a:solidFill>
                  <a:prstClr val="white"/>
                </a:solidFill>
                <a:effectLst>
                  <a:glow rad="165100">
                    <a:prstClr val="black"/>
                  </a:glow>
                </a:effectLst>
                <a:ea typeface="ＭＳ Ｐゴシック" charset="0"/>
              </a:rPr>
              <a:t>"</a:t>
            </a:r>
            <a:r>
              <a:rPr kumimoji="0" lang="en-US" sz="4000"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lnSpc>
                <a:spcPct val="100000"/>
              </a:lnSpc>
              <a:spcAft>
                <a:spcPts val="0"/>
              </a:spcAft>
              <a:defRPr/>
            </a:pPr>
            <a:r>
              <a:rPr kumimoji="0" lang="ru-RU" sz="3200" dirty="0">
                <a:effectLst>
                  <a:glow rad="165100">
                    <a:prstClr val="black"/>
                  </a:glow>
                </a:effectLst>
                <a:ea typeface="ＭＳ Ｐゴシック" charset="0"/>
              </a:rPr>
              <a:t>"</a:t>
            </a:r>
            <a:r>
              <a:rPr kumimoji="0" lang="en-US" sz="3200" dirty="0">
                <a:effectLst>
                  <a:glow rad="165100">
                    <a:prstClr val="black"/>
                  </a:glow>
                </a:effectLst>
                <a:ea typeface="ＭＳ Ｐゴシック" charset="0"/>
              </a:rPr>
              <a:t>Watch out that you do not lose what we have worked so hard to achieve. Be diligent so that you receive your full reward</a:t>
            </a:r>
            <a:r>
              <a:rPr kumimoji="0" lang="ru-RU" sz="3200" dirty="0">
                <a:effectLst>
                  <a:glow rad="165100">
                    <a:prstClr val="black"/>
                  </a:glow>
                </a:effectLst>
                <a:ea typeface="ＭＳ Ｐゴシック" charset="0"/>
              </a:rPr>
              <a:t>"</a:t>
            </a:r>
            <a:r>
              <a:rPr kumimoji="0" lang="en-US" sz="3200" dirty="0">
                <a:effectLst>
                  <a:glow rad="165100">
                    <a:prstClr val="black"/>
                  </a:glow>
                </a:effectLst>
                <a:ea typeface="ＭＳ Ｐゴシック" charset="0"/>
              </a:rPr>
              <a:t> (2 John 8 </a:t>
            </a:r>
            <a:r>
              <a:rPr kumimoji="0" lang="en-US" sz="2800" dirty="0">
                <a:effectLst>
                  <a:glow rad="165100">
                    <a:prstClr val="black"/>
                  </a:glow>
                </a:effectLst>
                <a:ea typeface="ＭＳ Ｐゴシック" charset="0"/>
              </a:rPr>
              <a:t>NLT</a:t>
            </a:r>
            <a:r>
              <a:rPr kumimoji="0" lang="en-US" sz="3200" dirty="0">
                <a:effectLst>
                  <a:glow rad="165100">
                    <a:prstClr val="black"/>
                  </a:glow>
                </a:effectLst>
                <a:ea typeface="ＭＳ Ｐゴシック" charset="0"/>
              </a:rPr>
              <a:t>)</a:t>
            </a:r>
          </a:p>
        </p:txBody>
      </p:sp>
    </p:spTree>
    <p:extLst>
      <p:ext uri="{BB962C8B-B14F-4D97-AF65-F5344CB8AC3E}">
        <p14:creationId xmlns:p14="http://schemas.microsoft.com/office/powerpoint/2010/main" val="25509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help us be </a:t>
            </a:r>
            <a:r>
              <a:rPr lang="en-US" sz="5400" b="1" dirty="0">
                <a:solidFill>
                  <a:srgbClr val="FFFF00"/>
                </a:solidFill>
                <a:effectLst>
                  <a:glow rad="127000">
                    <a:schemeClr val="tx1"/>
                  </a:glow>
                </a:effectLst>
                <a:latin typeface="Arial" charset="0"/>
                <a:ea typeface="ＭＳ Ｐゴシック" charset="0"/>
                <a:cs typeface="ＭＳ Ｐゴシック" charset="0"/>
              </a:rPr>
              <a:t>secure</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58356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solidFill>
            <a:srgbClr val="0000FF"/>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2 Chronicles</a:t>
            </a:r>
          </a:p>
        </p:txBody>
      </p:sp>
      <p:sp>
        <p:nvSpPr>
          <p:cNvPr id="3" name="Rectangle 2"/>
          <p:cNvSpPr txBox="1">
            <a:spLocks noChangeArrowheads="1"/>
          </p:cNvSpPr>
          <p:nvPr/>
        </p:nvSpPr>
        <p:spPr bwMode="auto">
          <a:xfrm>
            <a:off x="0" y="2100290"/>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00000"/>
              </a:lnSpc>
              <a:buFontTx/>
              <a:buNone/>
              <a:defRPr/>
            </a:pPr>
            <a:r>
              <a:rPr kumimoji="0" lang="en-US" sz="5400" dirty="0">
                <a:solidFill>
                  <a:srgbClr val="FFFFFF"/>
                </a:solidFill>
                <a:effectLst>
                  <a:glow rad="127000">
                    <a:srgbClr val="000000"/>
                  </a:glow>
                </a:effectLst>
                <a:latin typeface="Arial" charset="0"/>
                <a:ea typeface="ＭＳ Ｐゴシック" charset="0"/>
                <a:cs typeface="ＭＳ Ｐゴシック" charset="0"/>
              </a:rPr>
              <a:t>God </a:t>
            </a:r>
            <a:r>
              <a:rPr kumimoji="0" lang="en-US" sz="5400" dirty="0">
                <a:solidFill>
                  <a:srgbClr val="FFFF00"/>
                </a:solidFill>
                <a:effectLst>
                  <a:glow rad="127000">
                    <a:srgbClr val="000000"/>
                  </a:glow>
                </a:effectLst>
                <a:latin typeface="Arial" charset="0"/>
                <a:ea typeface="ＭＳ Ｐゴシック" charset="0"/>
                <a:cs typeface="ＭＳ Ｐゴシック" charset="0"/>
              </a:rPr>
              <a:t>blesses</a:t>
            </a:r>
            <a:r>
              <a:rPr kumimoji="0" lang="en-US" sz="5400" dirty="0">
                <a:solidFill>
                  <a:srgbClr val="FFFFFF"/>
                </a:solidFill>
                <a:effectLst>
                  <a:glow rad="127000">
                    <a:srgbClr val="000000"/>
                  </a:glow>
                </a:effectLst>
                <a:latin typeface="Arial" charset="0"/>
                <a:ea typeface="ＭＳ Ｐゴシック" charset="0"/>
                <a:cs typeface="ＭＳ Ｐゴシック" charset="0"/>
              </a:rPr>
              <a:t> and </a:t>
            </a:r>
            <a:r>
              <a:rPr kumimoji="0" lang="en-US" sz="5400" dirty="0">
                <a:solidFill>
                  <a:srgbClr val="FFFF00"/>
                </a:solidFill>
                <a:effectLst>
                  <a:glow rad="127000">
                    <a:srgbClr val="000000"/>
                  </a:glow>
                </a:effectLst>
                <a:latin typeface="Arial" charset="0"/>
                <a:ea typeface="ＭＳ Ｐゴシック" charset="0"/>
                <a:cs typeface="ＭＳ Ｐゴシック" charset="0"/>
              </a:rPr>
              <a:t>preserves</a:t>
            </a:r>
            <a:r>
              <a:rPr kumimoji="0" lang="en-US" sz="5400" dirty="0">
                <a:solidFill>
                  <a:srgbClr val="FFFFFF"/>
                </a:solidFill>
                <a:effectLst>
                  <a:glow rad="127000">
                    <a:srgbClr val="000000"/>
                  </a:glow>
                </a:effectLst>
                <a:latin typeface="Arial" charset="0"/>
                <a:ea typeface="ＭＳ Ｐゴシック" charset="0"/>
                <a:cs typeface="ＭＳ Ｐゴシック" charset="0"/>
              </a:rPr>
              <a:t> us to worship him</a:t>
            </a:r>
          </a:p>
        </p:txBody>
      </p:sp>
    </p:spTree>
    <p:extLst>
      <p:ext uri="{BB962C8B-B14F-4D97-AF65-F5344CB8AC3E}">
        <p14:creationId xmlns:p14="http://schemas.microsoft.com/office/powerpoint/2010/main" val="3065290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80512" cy="6885384"/>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help us be </a:t>
            </a:r>
            <a:r>
              <a:rPr lang="en-US" sz="5400" b="1" dirty="0">
                <a:solidFill>
                  <a:srgbClr val="FFFF00"/>
                </a:solidFill>
                <a:effectLst>
                  <a:glow rad="127000">
                    <a:schemeClr val="tx1"/>
                  </a:glow>
                </a:effectLst>
                <a:latin typeface="Arial" charset="0"/>
                <a:ea typeface="ＭＳ Ｐゴシック" charset="0"/>
                <a:cs typeface="ＭＳ Ｐゴシック" charset="0"/>
              </a:rPr>
              <a:t>secure</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2515" y="5595359"/>
            <a:ext cx="9144000" cy="124116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None/>
              <a:defRPr/>
            </a:pPr>
            <a:r>
              <a:rPr lang="en-US" sz="6600" b="1" dirty="0">
                <a:effectLst>
                  <a:glow rad="127000">
                    <a:schemeClr val="tx1"/>
                  </a:glow>
                </a:effectLst>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356097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3" y="188640"/>
            <a:ext cx="8885511"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a:t>
            </a:r>
            <a:r>
              <a:rPr lang="en-US" sz="4800" b="1" dirty="0">
                <a:solidFill>
                  <a:srgbClr val="FFFF00"/>
                </a:solidFill>
                <a:effectLst>
                  <a:glow rad="127000">
                    <a:schemeClr val="tx1"/>
                  </a:glow>
                </a:effectLst>
                <a:latin typeface="Arial" charset="0"/>
                <a:ea typeface="ＭＳ Ｐゴシック" charset="0"/>
                <a:cs typeface="ＭＳ Ｐゴシック" charset="0"/>
              </a:rPr>
              <a:t>blesses</a:t>
            </a:r>
            <a:r>
              <a:rPr lang="en-US" sz="4800" b="1" dirty="0">
                <a:effectLst>
                  <a:glow rad="127000">
                    <a:schemeClr val="tx1"/>
                  </a:glow>
                </a:effectLst>
                <a:latin typeface="Arial" charset="0"/>
                <a:ea typeface="ＭＳ Ｐゴシック" charset="0"/>
                <a:cs typeface="ＭＳ Ｐゴシック" charset="0"/>
              </a:rPr>
              <a:t> our worship.</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2 Chronicles 1–9</a:t>
            </a:r>
          </a:p>
        </p:txBody>
      </p:sp>
    </p:spTree>
    <p:extLst>
      <p:ext uri="{BB962C8B-B14F-4D97-AF65-F5344CB8AC3E}">
        <p14:creationId xmlns:p14="http://schemas.microsoft.com/office/powerpoint/2010/main" val="2285581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rship Background For Church Servic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67"/>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God </a:t>
            </a:r>
            <a:r>
              <a:rPr lang="en-US" sz="4800" b="1" dirty="0">
                <a:solidFill>
                  <a:srgbClr val="FFFF00"/>
                </a:solidFill>
                <a:effectLst>
                  <a:glow rad="127000">
                    <a:schemeClr val="tx1"/>
                  </a:glow>
                </a:effectLst>
                <a:latin typeface="Arial" charset="0"/>
                <a:ea typeface="ＭＳ Ｐゴシック" charset="0"/>
                <a:cs typeface="ＭＳ Ｐゴシック" charset="0"/>
              </a:rPr>
              <a:t>preserves</a:t>
            </a:r>
            <a:r>
              <a:rPr lang="en-US" sz="4800" b="1" dirty="0">
                <a:effectLst>
                  <a:glow rad="127000">
                    <a:schemeClr val="tx1"/>
                  </a:glow>
                </a:effectLst>
                <a:latin typeface="Arial" charset="0"/>
                <a:ea typeface="ＭＳ Ｐゴシック" charset="0"/>
                <a:cs typeface="ＭＳ Ｐゴシック" charset="0"/>
              </a:rPr>
              <a:t> us even in discipline.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FontTx/>
              <a:buNone/>
              <a:defRPr/>
            </a:pPr>
            <a:r>
              <a:rPr kumimoji="0" lang="en-US" sz="4800" dirty="0">
                <a:solidFill>
                  <a:srgbClr val="FFFFFF"/>
                </a:solidFill>
                <a:effectLst>
                  <a:glow rad="127000">
                    <a:srgbClr val="000000"/>
                  </a:glow>
                </a:effectLst>
                <a:latin typeface="Arial" charset="0"/>
                <a:ea typeface="ＭＳ Ｐゴシック" charset="0"/>
                <a:cs typeface="ＭＳ Ｐゴシック" charset="0"/>
              </a:rPr>
              <a:t>2 Chronicles 10–36</a:t>
            </a:r>
          </a:p>
        </p:txBody>
      </p:sp>
    </p:spTree>
    <p:extLst>
      <p:ext uri="{BB962C8B-B14F-4D97-AF65-F5344CB8AC3E}">
        <p14:creationId xmlns:p14="http://schemas.microsoft.com/office/powerpoint/2010/main" val="2827553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425439"/>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nSpc>
                <a:spcPct val="100000"/>
              </a:lnSpc>
              <a:buFontTx/>
              <a:buNone/>
              <a:defRPr/>
            </a:pPr>
            <a:r>
              <a:rPr kumimoji="0" lang="en-US" sz="5400" i="1" dirty="0">
                <a:solidFill>
                  <a:srgbClr val="FFFFFF"/>
                </a:solidFill>
                <a:effectLst>
                  <a:glow rad="127000">
                    <a:srgbClr val="000000"/>
                  </a:glow>
                </a:effectLst>
                <a:latin typeface="Arial" charset="0"/>
                <a:ea typeface="ＭＳ Ｐゴシック" charset="0"/>
                <a:cs typeface="ＭＳ Ｐゴシック" charset="0"/>
              </a:rPr>
              <a:t>2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Secure</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fontAlgn="auto">
              <a:lnSpc>
                <a:spcPct val="100000"/>
              </a:lnSpc>
              <a:spcBef>
                <a:spcPts val="0"/>
              </a:spcBef>
              <a:spcAft>
                <a:spcPts val="0"/>
              </a:spcAft>
              <a:buFontTx/>
              <a:buNone/>
              <a:defRPr/>
            </a:pPr>
            <a:r>
              <a:rPr kumimoji="0" lang="en-US" sz="2000"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816500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3" name="Picture 2" descr="Dad birth cer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773" y="0"/>
            <a:ext cx="8612987" cy="6943976"/>
          </a:xfrm>
          <a:prstGeom prst="rect">
            <a:avLst/>
          </a:prstGeom>
        </p:spPr>
      </p:pic>
    </p:spTree>
    <p:extLst>
      <p:ext uri="{BB962C8B-B14F-4D97-AF65-F5344CB8AC3E}">
        <p14:creationId xmlns:p14="http://schemas.microsoft.com/office/powerpoint/2010/main" val="25074252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100000"/>
              </a:lnSpc>
              <a:spcBef>
                <a:spcPct val="0"/>
              </a:spcBef>
              <a:buFontTx/>
              <a:buNone/>
            </a:pPr>
            <a:endParaRPr kumimoji="0" lang="en-US" b="0">
              <a:solidFill>
                <a:srgbClr val="000000"/>
              </a:solidFill>
              <a:latin typeface="Times New Roman" charset="0"/>
            </a:endParaRPr>
          </a:p>
        </p:txBody>
      </p:sp>
      <p:sp>
        <p:nvSpPr>
          <p:cNvPr id="900098" name="Rectangle 2"/>
          <p:cNvSpPr>
            <a:spLocks noGrp="1" noChangeArrowheads="1"/>
          </p:cNvSpPr>
          <p:nvPr>
            <p:ph type="ctrTitle"/>
          </p:nvPr>
        </p:nvSpPr>
        <p:spPr>
          <a:xfrm>
            <a:off x="0" y="279862"/>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be secure?</a:t>
            </a:r>
          </a:p>
        </p:txBody>
      </p:sp>
      <p:sp>
        <p:nvSpPr>
          <p:cNvPr id="4" name="Rectangle 2"/>
          <p:cNvSpPr txBox="1">
            <a:spLocks noChangeArrowheads="1"/>
          </p:cNvSpPr>
          <p:nvPr/>
        </p:nvSpPr>
        <p:spPr bwMode="auto">
          <a:xfrm>
            <a:off x="20910" y="190762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en-US" dirty="0">
                <a:solidFill>
                  <a:srgbClr val="FFFFFF"/>
                </a:solidFill>
                <a:effectLst>
                  <a:glow rad="127000">
                    <a:srgbClr val="000000"/>
                  </a:glow>
                </a:effectLst>
                <a:latin typeface="Arial" charset="0"/>
                <a:ea typeface="ＭＳ Ｐゴシック" charset="0"/>
                <a:cs typeface="ＭＳ Ｐゴシック" charset="0"/>
              </a:rPr>
              <a:t>You can't.</a:t>
            </a:r>
          </a:p>
        </p:txBody>
      </p:sp>
      <p:sp>
        <p:nvSpPr>
          <p:cNvPr id="5" name="Rectangle 2"/>
          <p:cNvSpPr txBox="1">
            <a:spLocks noChangeArrowheads="1"/>
          </p:cNvSpPr>
          <p:nvPr/>
        </p:nvSpPr>
        <p:spPr bwMode="auto">
          <a:xfrm>
            <a:off x="0" y="3535377"/>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en-US" dirty="0">
                <a:solidFill>
                  <a:srgbClr val="FFFFFF"/>
                </a:solidFill>
                <a:effectLst>
                  <a:glow rad="127000">
                    <a:srgbClr val="000000"/>
                  </a:glow>
                </a:effectLst>
                <a:latin typeface="Arial" charset="0"/>
                <a:ea typeface="ＭＳ Ｐゴシック" charset="0"/>
                <a:cs typeface="ＭＳ Ｐゴシック" charset="0"/>
              </a:rPr>
              <a:t>This is God's work.</a:t>
            </a:r>
          </a:p>
        </p:txBody>
      </p:sp>
      <p:sp>
        <p:nvSpPr>
          <p:cNvPr id="6" name="Rectangle 2"/>
          <p:cNvSpPr txBox="1">
            <a:spLocks noChangeArrowheads="1"/>
          </p:cNvSpPr>
          <p:nvPr/>
        </p:nvSpPr>
        <p:spPr bwMode="auto">
          <a:xfrm>
            <a:off x="0" y="522920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FontTx/>
              <a:buNone/>
              <a:defRPr/>
            </a:pPr>
            <a:r>
              <a:rPr lang="en-US" i="1" dirty="0">
                <a:solidFill>
                  <a:srgbClr val="FFFFFF"/>
                </a:solidFill>
                <a:effectLst>
                  <a:glow rad="127000">
                    <a:srgbClr val="000000"/>
                  </a:glow>
                </a:effectLst>
                <a:latin typeface="Arial" charset="0"/>
                <a:ea typeface="ＭＳ Ｐゴシック" charset="0"/>
                <a:cs typeface="ＭＳ Ｐゴシック" charset="0"/>
              </a:rPr>
              <a:t>But has God secured you?</a:t>
            </a:r>
          </a:p>
        </p:txBody>
      </p:sp>
    </p:spTree>
    <p:extLst>
      <p:ext uri="{BB962C8B-B14F-4D97-AF65-F5344CB8AC3E}">
        <p14:creationId xmlns:p14="http://schemas.microsoft.com/office/powerpoint/2010/main" val="4294816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305384"/>
              </p:ext>
            </p:extLst>
          </p:nvPr>
        </p:nvGraphicFramePr>
        <p:xfrm>
          <a:off x="0" y="692696"/>
          <a:ext cx="9144000" cy="5685099"/>
        </p:xfrm>
        <a:graphic>
          <a:graphicData uri="http://schemas.openxmlformats.org/drawingml/2006/table">
            <a:tbl>
              <a:tblPr firstRow="1" bandRow="1">
                <a:tableStyleId>{F5AB1C69-6EDB-4FF4-983F-18BD219EF322}</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65673">
                <a:tc>
                  <a:txBody>
                    <a:bodyPr/>
                    <a:lstStyle/>
                    <a:p>
                      <a:pPr algn="ctr"/>
                      <a:r>
                        <a:rPr lang="en-US" sz="3200" b="1">
                          <a:latin typeface="Arial"/>
                          <a:cs typeface="Arial"/>
                        </a:rPr>
                        <a:t>Solomon</a:t>
                      </a:r>
                    </a:p>
                  </a:txBody>
                  <a:tcPr>
                    <a:gradFill flip="none" rotWithShape="1">
                      <a:gsLst>
                        <a:gs pos="50000">
                          <a:srgbClr val="800000"/>
                        </a:gs>
                        <a:gs pos="100000">
                          <a:schemeClr val="tx1"/>
                        </a:gs>
                      </a:gsLst>
                      <a:path path="rect">
                        <a:fillToRect l="50000" t="50000" r="50000" b="50000"/>
                      </a:path>
                      <a:tileRect/>
                    </a:gradFill>
                  </a:tcPr>
                </a:tc>
                <a:tc>
                  <a:txBody>
                    <a:bodyPr/>
                    <a:lstStyle/>
                    <a:p>
                      <a:pPr algn="ctr"/>
                      <a:r>
                        <a:rPr lang="en-US" sz="3200" b="1">
                          <a:latin typeface="Arial"/>
                          <a:cs typeface="Arial"/>
                        </a:rPr>
                        <a:t>Jesus</a:t>
                      </a:r>
                    </a:p>
                  </a:txBody>
                  <a:tcPr>
                    <a:gradFill flip="none" rotWithShape="1">
                      <a:gsLst>
                        <a:gs pos="50000">
                          <a:srgbClr val="800000"/>
                        </a:gs>
                        <a:gs pos="100000">
                          <a:schemeClr val="tx1"/>
                        </a:gs>
                      </a:gsLst>
                      <a:path path="rect">
                        <a:fillToRect l="50000" t="50000" r="50000" b="50000"/>
                      </a:path>
                      <a:tileRect/>
                    </a:gradFill>
                  </a:tcPr>
                </a:tc>
                <a:extLst>
                  <a:ext uri="{0D108BD9-81ED-4DB2-BD59-A6C34878D82A}">
                    <a16:rowId xmlns:a16="http://schemas.microsoft.com/office/drawing/2014/main" val="10000"/>
                  </a:ext>
                </a:extLst>
              </a:tr>
              <a:tr h="665673">
                <a:tc>
                  <a:txBody>
                    <a:bodyPr/>
                    <a:lstStyle/>
                    <a:p>
                      <a:pPr algn="ctr"/>
                      <a:r>
                        <a:rPr lang="en-US" sz="3200" b="1">
                          <a:solidFill>
                            <a:schemeClr val="bg1"/>
                          </a:solidFill>
                          <a:latin typeface="Arial"/>
                          <a:cs typeface="Arial"/>
                        </a:rPr>
                        <a:t>Son of David</a:t>
                      </a: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en-US" sz="3200" b="1">
                          <a:solidFill>
                            <a:schemeClr val="bg1"/>
                          </a:solidFill>
                          <a:latin typeface="Arial"/>
                          <a:cs typeface="Arial"/>
                        </a:rPr>
                        <a:t>Ultimate Son of David</a:t>
                      </a: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1"/>
                  </a:ext>
                </a:extLst>
              </a:tr>
              <a:tr h="1045073">
                <a:tc>
                  <a:txBody>
                    <a:bodyPr/>
                    <a:lstStyle/>
                    <a:p>
                      <a:pPr algn="ctr"/>
                      <a:r>
                        <a:rPr lang="en-US" sz="3200" b="1">
                          <a:solidFill>
                            <a:schemeClr val="bg1"/>
                          </a:solidFill>
                          <a:latin typeface="Arial"/>
                          <a:cs typeface="Arial"/>
                        </a:rPr>
                        <a:t>Established</a:t>
                      </a:r>
                      <a:r>
                        <a:rPr lang="en-US" sz="3200" b="1" baseline="0">
                          <a:solidFill>
                            <a:schemeClr val="bg1"/>
                          </a:solidFill>
                          <a:latin typeface="Arial"/>
                          <a:cs typeface="Arial"/>
                        </a:rPr>
                        <a:t> united monarchy of Israel</a:t>
                      </a:r>
                      <a:endParaRPr lang="en-US" sz="3200" b="1">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en-US" sz="3200" b="1">
                          <a:solidFill>
                            <a:schemeClr val="bg1"/>
                          </a:solidFill>
                          <a:latin typeface="Arial"/>
                          <a:cs typeface="Arial"/>
                        </a:rPr>
                        <a:t>Established kingdom of God up</a:t>
                      </a:r>
                      <a:r>
                        <a:rPr lang="en-US" sz="3200" b="1" baseline="0">
                          <a:solidFill>
                            <a:schemeClr val="bg1"/>
                          </a:solidFill>
                          <a:latin typeface="Arial"/>
                          <a:cs typeface="Arial"/>
                        </a:rPr>
                        <a:t>on earth</a:t>
                      </a:r>
                      <a:endParaRPr lang="en-US" sz="3200" b="1">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2"/>
                  </a:ext>
                </a:extLst>
              </a:tr>
              <a:tr h="665673">
                <a:tc>
                  <a:txBody>
                    <a:bodyPr/>
                    <a:lstStyle/>
                    <a:p>
                      <a:pPr algn="ctr"/>
                      <a:r>
                        <a:rPr lang="en-US" sz="3200" b="1">
                          <a:solidFill>
                            <a:schemeClr val="bg1"/>
                          </a:solidFill>
                          <a:latin typeface="Arial"/>
                          <a:cs typeface="Arial"/>
                        </a:rPr>
                        <a:t>He built the temple</a:t>
                      </a: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en-US" sz="3200" b="1">
                          <a:solidFill>
                            <a:schemeClr val="bg1"/>
                          </a:solidFill>
                          <a:latin typeface="Arial"/>
                          <a:cs typeface="Arial"/>
                        </a:rPr>
                        <a:t>He was the temple</a:t>
                      </a: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3"/>
                  </a:ext>
                </a:extLst>
              </a:tr>
              <a:tr h="1522821">
                <a:tc>
                  <a:txBody>
                    <a:bodyPr/>
                    <a:lstStyle/>
                    <a:p>
                      <a:pPr algn="ctr"/>
                      <a:r>
                        <a:rPr lang="en-US" sz="3200" b="1">
                          <a:solidFill>
                            <a:schemeClr val="bg1"/>
                          </a:solidFill>
                          <a:latin typeface="Arial"/>
                          <a:cs typeface="Arial"/>
                        </a:rPr>
                        <a:t>Established a kingdom that would last until 586 BC</a:t>
                      </a: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en-US" sz="3200" b="1">
                          <a:solidFill>
                            <a:schemeClr val="bg1"/>
                          </a:solidFill>
                          <a:latin typeface="Arial"/>
                          <a:cs typeface="Arial"/>
                        </a:rPr>
                        <a:t>Established a kingdom that will never end</a:t>
                      </a: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4"/>
                  </a:ext>
                </a:extLst>
              </a:tr>
              <a:tr h="1045073">
                <a:tc>
                  <a:txBody>
                    <a:bodyPr/>
                    <a:lstStyle/>
                    <a:p>
                      <a:pPr algn="ctr"/>
                      <a:r>
                        <a:rPr lang="en-US" sz="3200" b="1">
                          <a:solidFill>
                            <a:schemeClr val="bg1"/>
                          </a:solidFill>
                          <a:latin typeface="Arial"/>
                          <a:cs typeface="Arial"/>
                        </a:rPr>
                        <a:t>Chastened because</a:t>
                      </a:r>
                      <a:r>
                        <a:rPr lang="en-US" sz="3200" b="1" baseline="0">
                          <a:solidFill>
                            <a:schemeClr val="bg1"/>
                          </a:solidFill>
                          <a:latin typeface="Arial"/>
                          <a:cs typeface="Arial"/>
                        </a:rPr>
                        <a:t> of his iniquity</a:t>
                      </a:r>
                      <a:endParaRPr lang="en-US" sz="3200" b="1">
                        <a:solidFill>
                          <a:schemeClr val="bg1"/>
                        </a:solidFill>
                        <a:latin typeface="Arial"/>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tc>
                  <a:txBody>
                    <a:bodyPr/>
                    <a:lstStyle/>
                    <a:p>
                      <a:pPr algn="ctr"/>
                      <a:r>
                        <a:rPr lang="en-US" sz="3200" b="1" kern="1200">
                          <a:solidFill>
                            <a:schemeClr val="bg1"/>
                          </a:solidFill>
                          <a:latin typeface="Arial"/>
                          <a:ea typeface="+mn-ea"/>
                          <a:cs typeface="Arial"/>
                        </a:rPr>
                        <a:t>Chastened because</a:t>
                      </a:r>
                      <a:r>
                        <a:rPr lang="en-US" sz="3200" b="1" kern="1200" baseline="0">
                          <a:solidFill>
                            <a:schemeClr val="bg1"/>
                          </a:solidFill>
                          <a:latin typeface="Arial"/>
                          <a:ea typeface="+mn-ea"/>
                          <a:cs typeface="Arial"/>
                        </a:rPr>
                        <a:t> of our iniquities</a:t>
                      </a:r>
                      <a:endParaRPr lang="en-US" sz="3200" b="1" kern="1200">
                        <a:solidFill>
                          <a:schemeClr val="bg1"/>
                        </a:solidFill>
                        <a:latin typeface="Arial"/>
                        <a:ea typeface="+mn-ea"/>
                        <a:cs typeface="Arial"/>
                      </a:endParaRPr>
                    </a:p>
                  </a:txBody>
                  <a:tcPr>
                    <a:gradFill flip="none" rotWithShape="1">
                      <a:gsLst>
                        <a:gs pos="0">
                          <a:schemeClr val="tx1"/>
                        </a:gs>
                        <a:gs pos="100000">
                          <a:schemeClr val="accent6">
                            <a:lumMod val="75000"/>
                          </a:schemeClr>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900098" name="Rectangle 2"/>
          <p:cNvSpPr>
            <a:spLocks noGrp="1" noChangeArrowheads="1"/>
          </p:cNvSpPr>
          <p:nvPr>
            <p:ph type="ctrTitle"/>
          </p:nvPr>
        </p:nvSpPr>
        <p:spPr>
          <a:xfrm>
            <a:off x="-5396" y="2693"/>
            <a:ext cx="9144000" cy="617996"/>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Ultimate Security</a:t>
            </a:r>
          </a:p>
        </p:txBody>
      </p:sp>
      <p:sp>
        <p:nvSpPr>
          <p:cNvPr id="5" name="Rectangle 2"/>
          <p:cNvSpPr txBox="1">
            <a:spLocks noChangeArrowheads="1"/>
          </p:cNvSpPr>
          <p:nvPr/>
        </p:nvSpPr>
        <p:spPr bwMode="auto">
          <a:xfrm>
            <a:off x="0" y="6267388"/>
            <a:ext cx="9144000" cy="617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None/>
            </a:pPr>
            <a:r>
              <a:rPr lang="en-US" sz="1600"/>
              <a:t>The Kingdom Period Class #2 1st Chronicles 13-29</a:t>
            </a:r>
          </a:p>
          <a:p>
            <a:pPr>
              <a:buNone/>
            </a:pPr>
            <a:r>
              <a:rPr lang="en-US" sz="1600"/>
              <a:t>Published by Colin Bradley • </a:t>
            </a:r>
            <a:r>
              <a:rPr lang="en-US" sz="1600">
                <a:cs typeface="ＭＳ Ｐゴシック" charset="0"/>
              </a:rPr>
              <a:t>http://slideplayer.com/slide/7850809/</a:t>
            </a:r>
          </a:p>
        </p:txBody>
      </p:sp>
    </p:spTree>
    <p:extLst>
      <p:ext uri="{BB962C8B-B14F-4D97-AF65-F5344CB8AC3E}">
        <p14:creationId xmlns:p14="http://schemas.microsoft.com/office/powerpoint/2010/main" val="20506781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08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2"/>
          <p:cNvSpPr>
            <a:spLocks noGrp="1" noChangeArrowheads="1"/>
          </p:cNvSpPr>
          <p:nvPr>
            <p:ph type="title"/>
          </p:nvPr>
        </p:nvSpPr>
        <p:spPr>
          <a:xfrm>
            <a:off x="-13358" y="-27384"/>
            <a:ext cx="9157358" cy="2585537"/>
          </a:xfrm>
        </p:spPr>
        <p:txBody>
          <a:bodyPr anchor="t"/>
          <a:lstStyle/>
          <a:p>
            <a:pPr eaLnBrk="1" hangingPunct="1">
              <a:defRPr/>
            </a:pPr>
            <a:r>
              <a:rPr lang="en-US" altLang="en-US" sz="4800" b="1" dirty="0">
                <a:solidFill>
                  <a:schemeClr val="bg1"/>
                </a:solidFill>
                <a:effectLst>
                  <a:glow rad="266700">
                    <a:schemeClr val="tx1">
                      <a:alpha val="93000"/>
                    </a:schemeClr>
                  </a:glow>
                </a:effectLst>
              </a:rPr>
              <a:t>How can you better respond to his faithfulness in genuine worship? </a:t>
            </a:r>
            <a:endParaRPr lang="en-US" altLang="en-US" sz="3600" dirty="0">
              <a:effectLst>
                <a:glow rad="266700">
                  <a:schemeClr val="tx1">
                    <a:alpha val="93000"/>
                  </a:schemeClr>
                </a:glow>
              </a:effectLst>
            </a:endParaRPr>
          </a:p>
        </p:txBody>
      </p:sp>
    </p:spTree>
    <p:extLst>
      <p:ext uri="{BB962C8B-B14F-4D97-AF65-F5344CB8AC3E}">
        <p14:creationId xmlns:p14="http://schemas.microsoft.com/office/powerpoint/2010/main" val="1972570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03350" y="260350"/>
            <a:ext cx="5607050" cy="401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611188" y="4292600"/>
            <a:ext cx="7772400" cy="1143000"/>
          </a:xfrm>
        </p:spPr>
        <p:txBody>
          <a:bodyPr/>
          <a:lstStyle/>
          <a:p>
            <a:pPr>
              <a:defRPr/>
            </a:pPr>
            <a:r>
              <a:rPr lang="en-US" sz="6600" b="1" dirty="0"/>
              <a:t>Take time out</a:t>
            </a:r>
          </a:p>
        </p:txBody>
      </p:sp>
    </p:spTree>
    <p:extLst>
      <p:ext uri="{BB962C8B-B14F-4D97-AF65-F5344CB8AC3E}">
        <p14:creationId xmlns:p14="http://schemas.microsoft.com/office/powerpoint/2010/main" val="7651290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60066"/>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55577" y="753616"/>
            <a:ext cx="8388424" cy="803176"/>
          </a:xfrm>
        </p:spPr>
        <p:txBody>
          <a:bodyPr/>
          <a:lstStyle/>
          <a:p>
            <a:pPr>
              <a:defRPr/>
            </a:pPr>
            <a:r>
              <a:rPr lang="en-US" b="1" dirty="0">
                <a:effectLst>
                  <a:glow rad="101600">
                    <a:schemeClr val="bg2">
                      <a:alpha val="75000"/>
                    </a:schemeClr>
                  </a:glow>
                </a:effectLst>
                <a:latin typeface="Arial" charset="0"/>
                <a:ea typeface="ＭＳ Ｐゴシック" charset="0"/>
              </a:rPr>
              <a:t>Humility &amp; Repentence</a:t>
            </a:r>
          </a:p>
        </p:txBody>
      </p:sp>
      <p:sp>
        <p:nvSpPr>
          <p:cNvPr id="145411" name="Rectangle 4"/>
          <p:cNvSpPr>
            <a:spLocks noGrp="1" noChangeArrowheads="1"/>
          </p:cNvSpPr>
          <p:nvPr>
            <p:ph type="body" idx="1"/>
          </p:nvPr>
        </p:nvSpPr>
        <p:spPr/>
        <p:txBody>
          <a:bodyPr/>
          <a:lstStyle/>
          <a:p>
            <a:pPr algn="ctr">
              <a:buNone/>
              <a:defRPr/>
            </a:pPr>
            <a:r>
              <a:rPr lang="en-US" altLang="zh-CN" b="1" dirty="0">
                <a:effectLst>
                  <a:glow rad="101600">
                    <a:schemeClr val="bg2">
                      <a:alpha val="75000"/>
                    </a:schemeClr>
                  </a:glow>
                </a:effectLst>
                <a:latin typeface="Arial" charset="0"/>
                <a:ea typeface="ＭＳ Ｐゴシック" charset="0"/>
              </a:rPr>
              <a:t>"Then if my people who are called by my name will humble themselves and pray and seek my face and turn from their wicked ways, I will hear from heaven and will forgive their sins and restore their land</a:t>
            </a:r>
            <a:r>
              <a:rPr lang="fr-FR" altLang="zh-CN" b="1" dirty="0">
                <a:effectLst>
                  <a:glow rad="101600">
                    <a:schemeClr val="bg2">
                      <a:alpha val="75000"/>
                    </a:schemeClr>
                  </a:glow>
                </a:effectLst>
                <a:latin typeface="Arial" charset="0"/>
                <a:ea typeface="ＭＳ Ｐゴシック" charset="0"/>
              </a:rPr>
              <a:t>"</a:t>
            </a:r>
            <a:r>
              <a:rPr lang="en-US" altLang="zh-CN" b="1" dirty="0">
                <a:effectLst>
                  <a:glow rad="101600">
                    <a:schemeClr val="bg2">
                      <a:alpha val="75000"/>
                    </a:schemeClr>
                  </a:glow>
                </a:effectLst>
                <a:latin typeface="Arial" charset="0"/>
                <a:ea typeface="ＭＳ Ｐゴシック" charset="0"/>
              </a:rPr>
              <a:t>  </a:t>
            </a:r>
          </a:p>
          <a:p>
            <a:pPr algn="ctr">
              <a:buFontTx/>
              <a:buNone/>
              <a:defRPr/>
            </a:pPr>
            <a:r>
              <a:rPr lang="en-US" altLang="zh-CN" b="1" dirty="0">
                <a:effectLst>
                  <a:glow rad="101600">
                    <a:schemeClr val="bg2">
                      <a:alpha val="75000"/>
                    </a:schemeClr>
                  </a:glow>
                </a:effectLst>
                <a:latin typeface="Arial" charset="0"/>
                <a:ea typeface="ＭＳ Ｐゴシック" charset="0"/>
              </a:rPr>
              <a:t>(2 Chronicles 7:14 </a:t>
            </a:r>
            <a:r>
              <a:rPr lang="en-US" altLang="zh-CN" sz="2800" b="1" dirty="0">
                <a:effectLst>
                  <a:glow rad="101600">
                    <a:schemeClr val="bg2">
                      <a:alpha val="75000"/>
                    </a:schemeClr>
                  </a:glow>
                </a:effectLst>
                <a:latin typeface="Arial" charset="0"/>
                <a:ea typeface="ＭＳ Ｐゴシック" charset="0"/>
              </a:rPr>
              <a:t>NLT</a:t>
            </a:r>
            <a:r>
              <a:rPr lang="en-US" altLang="zh-CN" b="1" dirty="0">
                <a:effectLst>
                  <a:glow rad="101600">
                    <a:schemeClr val="bg2">
                      <a:alpha val="75000"/>
                    </a:schemeClr>
                  </a:glow>
                </a:effectLst>
                <a:latin typeface="Arial" charset="0"/>
                <a:ea typeface="ＭＳ Ｐゴシック" charset="0"/>
              </a:rPr>
              <a:t>).</a:t>
            </a:r>
          </a:p>
        </p:txBody>
      </p:sp>
      <p:sp>
        <p:nvSpPr>
          <p:cNvPr id="145412" name="Text Box 5"/>
          <p:cNvSpPr txBox="1">
            <a:spLocks noChangeArrowheads="1"/>
          </p:cNvSpPr>
          <p:nvPr/>
        </p:nvSpPr>
        <p:spPr bwMode="auto">
          <a:xfrm>
            <a:off x="8259763" y="1524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a:lnSpc>
                <a:spcPct val="100000"/>
              </a:lnSpc>
              <a:spcBef>
                <a:spcPct val="50000"/>
              </a:spcBef>
              <a:buFontTx/>
              <a:buNone/>
              <a:defRPr/>
            </a:pPr>
            <a:r>
              <a:rPr kumimoji="0" lang="en-US" dirty="0">
                <a:solidFill>
                  <a:srgbClr val="FFFFFF"/>
                </a:solidFill>
                <a:effectLst>
                  <a:glow rad="101600">
                    <a:srgbClr val="000000">
                      <a:alpha val="75000"/>
                    </a:srgbClr>
                  </a:glow>
                </a:effectLst>
                <a:latin typeface="Arial" charset="0"/>
                <a:cs typeface="Arial" charset="0"/>
              </a:rPr>
              <a:t>271</a:t>
            </a:r>
          </a:p>
        </p:txBody>
      </p:sp>
    </p:spTree>
    <p:extLst>
      <p:ext uri="{BB962C8B-B14F-4D97-AF65-F5344CB8AC3E}">
        <p14:creationId xmlns:p14="http://schemas.microsoft.com/office/powerpoint/2010/main" val="2106930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634990"/>
          </a:xfrm>
          <a:prstGeom prst="rect">
            <a:avLst/>
          </a:prstGeom>
        </p:spPr>
      </p:pic>
    </p:spTree>
    <p:extLst>
      <p:ext uri="{BB962C8B-B14F-4D97-AF65-F5344CB8AC3E}">
        <p14:creationId xmlns:p14="http://schemas.microsoft.com/office/powerpoint/2010/main" val="8808091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39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685800" y="260648"/>
            <a:ext cx="7772400" cy="875184"/>
          </a:xfrm>
        </p:spPr>
        <p:txBody>
          <a:bodyPr/>
          <a:lstStyle/>
          <a:p>
            <a:pPr>
              <a:defRPr/>
            </a:pPr>
            <a:r>
              <a:rPr lang="en-US" sz="5400" b="1" dirty="0">
                <a:effectLst>
                  <a:glow rad="139700">
                    <a:schemeClr val="tx1">
                      <a:alpha val="81000"/>
                    </a:schemeClr>
                  </a:glow>
                </a:effectLst>
              </a:rPr>
              <a:t>Open your hand</a:t>
            </a:r>
          </a:p>
        </p:txBody>
      </p:sp>
      <p:sp>
        <p:nvSpPr>
          <p:cNvPr id="5" name="Title 2"/>
          <p:cNvSpPr txBox="1">
            <a:spLocks/>
          </p:cNvSpPr>
          <p:nvPr/>
        </p:nvSpPr>
        <p:spPr bwMode="auto">
          <a:xfrm>
            <a:off x="827584" y="4365104"/>
            <a:ext cx="8172400"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a:lnSpc>
                <a:spcPct val="100000"/>
              </a:lnSpc>
              <a:buFontTx/>
              <a:buNone/>
              <a:defRPr/>
            </a:pPr>
            <a:r>
              <a:rPr kumimoji="0" lang="en-US" dirty="0">
                <a:effectLst>
                  <a:glow rad="139700">
                    <a:srgbClr val="000000">
                      <a:alpha val="81000"/>
                    </a:srgbClr>
                  </a:glow>
                </a:effectLst>
                <a:ea typeface="ＭＳ Ｐゴシック"/>
              </a:rPr>
              <a:t>When your will is </a:t>
            </a:r>
            <a:r>
              <a:rPr kumimoji="0" lang="en-US" sz="5400" dirty="0">
                <a:solidFill>
                  <a:srgbClr val="FFFF00"/>
                </a:solidFill>
                <a:effectLst>
                  <a:glow rad="139700">
                    <a:srgbClr val="000000">
                      <a:alpha val="81000"/>
                    </a:srgbClr>
                  </a:glow>
                </a:effectLst>
                <a:latin typeface="Apple Chancery"/>
                <a:ea typeface="ＭＳ Ｐゴシック"/>
                <a:cs typeface="Apple Chancery"/>
              </a:rPr>
              <a:t>God</a:t>
            </a:r>
            <a:r>
              <a:rPr kumimoji="0" lang="uk-UA" sz="5400" dirty="0">
                <a:solidFill>
                  <a:srgbClr val="FFFF00"/>
                </a:solidFill>
                <a:effectLst>
                  <a:glow rad="139700">
                    <a:srgbClr val="000000">
                      <a:alpha val="81000"/>
                    </a:srgbClr>
                  </a:glow>
                </a:effectLst>
                <a:latin typeface="Apple Chancery"/>
                <a:ea typeface="ＭＳ Ｐゴシック"/>
                <a:cs typeface="Apple Chancery"/>
              </a:rPr>
              <a:t>'</a:t>
            </a:r>
            <a:r>
              <a:rPr kumimoji="0" lang="en-US" sz="5400" dirty="0">
                <a:solidFill>
                  <a:srgbClr val="FFFF00"/>
                </a:solidFill>
                <a:effectLst>
                  <a:glow rad="139700">
                    <a:srgbClr val="000000">
                      <a:alpha val="81000"/>
                    </a:srgbClr>
                  </a:glow>
                </a:effectLst>
                <a:latin typeface="Apple Chancery"/>
                <a:ea typeface="ＭＳ Ｐゴシック"/>
                <a:cs typeface="Apple Chancery"/>
              </a:rPr>
              <a:t>s will</a:t>
            </a:r>
            <a:r>
              <a:rPr kumimoji="0" lang="en-US" dirty="0">
                <a:effectLst>
                  <a:glow rad="139700">
                    <a:srgbClr val="000000">
                      <a:alpha val="81000"/>
                    </a:srgbClr>
                  </a:glow>
                </a:effectLst>
                <a:ea typeface="ＭＳ Ｐゴシック"/>
              </a:rPr>
              <a:t>,</a:t>
            </a:r>
            <a:br>
              <a:rPr kumimoji="0" lang="en-US" dirty="0">
                <a:effectLst>
                  <a:glow rad="139700">
                    <a:srgbClr val="000000">
                      <a:alpha val="81000"/>
                    </a:srgbClr>
                  </a:glow>
                </a:effectLst>
                <a:ea typeface="ＭＳ Ｐゴシック"/>
              </a:rPr>
            </a:br>
            <a:r>
              <a:rPr kumimoji="0" lang="en-US" dirty="0">
                <a:effectLst>
                  <a:glow rad="139700">
                    <a:srgbClr val="000000">
                      <a:alpha val="81000"/>
                    </a:srgbClr>
                  </a:glow>
                </a:effectLst>
                <a:ea typeface="ＭＳ Ｐゴシック"/>
              </a:rPr>
              <a:t> you will have </a:t>
            </a:r>
            <a:r>
              <a:rPr kumimoji="0" lang="en-US" sz="5400" dirty="0">
                <a:solidFill>
                  <a:srgbClr val="FFFF00"/>
                </a:solidFill>
                <a:effectLst>
                  <a:glow rad="139700">
                    <a:srgbClr val="000000">
                      <a:alpha val="81000"/>
                    </a:srgbClr>
                  </a:glow>
                </a:effectLst>
                <a:latin typeface="Apple Chancery"/>
                <a:ea typeface="ＭＳ Ｐゴシック"/>
                <a:cs typeface="Apple Chancery"/>
              </a:rPr>
              <a:t>your will</a:t>
            </a:r>
            <a:r>
              <a:rPr kumimoji="0" lang="en-US" dirty="0">
                <a:effectLst>
                  <a:glow rad="139700">
                    <a:srgbClr val="000000">
                      <a:alpha val="81000"/>
                    </a:srgbClr>
                  </a:glow>
                </a:effectLst>
                <a:ea typeface="ＭＳ Ｐゴシック"/>
              </a:rPr>
              <a:t>.</a:t>
            </a:r>
          </a:p>
          <a:p>
            <a:pPr>
              <a:lnSpc>
                <a:spcPct val="100000"/>
              </a:lnSpc>
              <a:buFontTx/>
              <a:buNone/>
              <a:defRPr/>
            </a:pPr>
            <a:r>
              <a:rPr kumimoji="0" lang="en-US" sz="4000" i="1" dirty="0">
                <a:effectLst>
                  <a:glow rad="139700">
                    <a:srgbClr val="000000">
                      <a:alpha val="81000"/>
                    </a:srgbClr>
                  </a:glow>
                </a:effectLst>
                <a:ea typeface="ＭＳ Ｐゴシック"/>
              </a:rPr>
              <a:t>––Charles Spurgeon</a:t>
            </a:r>
          </a:p>
        </p:txBody>
      </p:sp>
    </p:spTree>
    <p:extLst>
      <p:ext uri="{BB962C8B-B14F-4D97-AF65-F5344CB8AC3E}">
        <p14:creationId xmlns:p14="http://schemas.microsoft.com/office/powerpoint/2010/main" val="322641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7646620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lnSpc>
                <a:spcPct val="100000"/>
              </a:lnSpc>
              <a:spcBef>
                <a:spcPts val="0"/>
              </a:spcBef>
              <a:spcAft>
                <a:spcPts val="0"/>
              </a:spcAft>
              <a:buFontTx/>
              <a:buNone/>
            </a:pPr>
            <a:r>
              <a:rPr kumimoji="0" lang="en-US" sz="3200" dirty="0">
                <a:solidFill>
                  <a:srgbClr val="FFFFFF"/>
                </a:solidFill>
                <a:latin typeface="Arial" charset="0"/>
                <a:cs typeface="Arial" charset="0"/>
              </a:rPr>
              <a:t>Get this presentation and script for free!</a:t>
            </a:r>
            <a:endParaRPr kumimoji="0" lang="en-US" sz="110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1824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 name="Picture 1" descr="Digital Touchup 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5295" y="0"/>
            <a:ext cx="5089778" cy="6858000"/>
          </a:xfrm>
          <a:prstGeom prst="rect">
            <a:avLst/>
          </a:prstGeom>
        </p:spPr>
      </p:pic>
    </p:spTree>
    <p:extLst>
      <p:ext uri="{BB962C8B-B14F-4D97-AF65-F5344CB8AC3E}">
        <p14:creationId xmlns:p14="http://schemas.microsoft.com/office/powerpoint/2010/main" val="26234787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Office\Templates\Design Templates 97\Contemporary.pot</Template>
  <TotalTime>10215</TotalTime>
  <Words>4422</Words>
  <Application>Microsoft Macintosh PowerPoint</Application>
  <PresentationFormat>On-screen Show (4:3)</PresentationFormat>
  <Paragraphs>568</Paragraphs>
  <Slides>88</Slides>
  <Notes>68</Notes>
  <HiddenSlides>0</HiddenSlides>
  <MMClips>0</MMClips>
  <ScaleCrop>false</ScaleCrop>
  <HeadingPairs>
    <vt:vector size="6" baseType="variant">
      <vt:variant>
        <vt:lpstr>Fonts Used</vt:lpstr>
      </vt:variant>
      <vt:variant>
        <vt:i4>16</vt:i4>
      </vt:variant>
      <vt:variant>
        <vt:lpstr>Theme</vt:lpstr>
      </vt:variant>
      <vt:variant>
        <vt:i4>19</vt:i4>
      </vt:variant>
      <vt:variant>
        <vt:lpstr>Slide Titles</vt:lpstr>
      </vt:variant>
      <vt:variant>
        <vt:i4>88</vt:i4>
      </vt:variant>
    </vt:vector>
  </HeadingPairs>
  <TitlesOfParts>
    <vt:vector size="123" baseType="lpstr">
      <vt:lpstr>Arail</vt:lpstr>
      <vt:lpstr>B VAG Rounded Bold</vt:lpstr>
      <vt:lpstr>Chicago</vt:lpstr>
      <vt:lpstr>Kosher-Normal</vt:lpstr>
      <vt:lpstr>Apple Chancery</vt:lpstr>
      <vt:lpstr>Arial</vt:lpstr>
      <vt:lpstr>Arial Black</vt:lpstr>
      <vt:lpstr>Arial Narrow</vt:lpstr>
      <vt:lpstr>Comic Sans MS</vt:lpstr>
      <vt:lpstr>Helvetica</vt:lpstr>
      <vt:lpstr>Impact</vt:lpstr>
      <vt:lpstr>Matura MT Script Capitals</vt:lpstr>
      <vt:lpstr>Monotype Sorts</vt:lpstr>
      <vt:lpstr>Times</vt:lpstr>
      <vt:lpstr>Times New Roman</vt:lpstr>
      <vt:lpstr>Wingdings</vt:lpstr>
      <vt:lpstr>Contemporary</vt:lpstr>
      <vt:lpstr>Notebook</vt:lpstr>
      <vt:lpstr>1_untitled 3</vt:lpstr>
      <vt:lpstr>1_Contemporary</vt:lpstr>
      <vt:lpstr>Shimmer</vt:lpstr>
      <vt:lpstr>3_Default Design</vt:lpstr>
      <vt:lpstr>4_Default Design</vt:lpstr>
      <vt:lpstr>50_Blank Presentation</vt:lpstr>
      <vt:lpstr>untitled 3</vt:lpstr>
      <vt:lpstr>2_Default Design</vt:lpstr>
      <vt:lpstr>2_Blank Presentation</vt:lpstr>
      <vt:lpstr>6_Default Design</vt:lpstr>
      <vt:lpstr>9_Default Design</vt:lpstr>
      <vt:lpstr>13_Default Design</vt:lpstr>
      <vt:lpstr>14_Default Design</vt:lpstr>
      <vt:lpstr>2_Orbit</vt:lpstr>
      <vt:lpstr>1_Capsules</vt:lpstr>
      <vt:lpstr>16_Blank Presentation</vt:lpstr>
      <vt:lpstr>15_Default Design</vt:lpstr>
      <vt:lpstr>Be Secure</vt:lpstr>
      <vt:lpstr>Harold "Hal" Francis Griffith</vt:lpstr>
      <vt:lpstr>Title</vt:lpstr>
      <vt:lpstr>My First Letter</vt:lpstr>
      <vt:lpstr>Dad &amp; Mom</vt:lpstr>
      <vt:lpstr>Taking Care of Carolynn</vt:lpstr>
      <vt:lpstr>Early Years</vt:lpstr>
      <vt:lpstr>Title</vt:lpstr>
      <vt:lpstr>Title</vt:lpstr>
      <vt:lpstr>Title</vt:lpstr>
      <vt:lpstr>Title</vt:lpstr>
      <vt:lpstr>Title</vt:lpstr>
      <vt:lpstr>Title</vt:lpstr>
      <vt:lpstr>Title</vt:lpstr>
      <vt:lpstr>Title</vt:lpstr>
      <vt:lpstr>Captain (1968)</vt:lpstr>
      <vt:lpstr>Title</vt:lpstr>
      <vt:lpstr>Title</vt:lpstr>
      <vt:lpstr>Marie</vt:lpstr>
      <vt:lpstr>Siblings</vt:lpstr>
      <vt:lpstr>security sɪˈkjʊərɪti,sɪˈkjɔːrɪti/</vt:lpstr>
      <vt:lpstr>God made us to feel secure in our walk with him.</vt:lpstr>
      <vt:lpstr>How does God help us be secure?</vt:lpstr>
      <vt:lpstr>Blessings &amp; Curses</vt:lpstr>
      <vt:lpstr>Prophetic Curses</vt:lpstr>
      <vt:lpstr>Key Verse</vt:lpstr>
      <vt:lpstr>1 Chronicles Book Chart</vt:lpstr>
      <vt:lpstr>IDOL WORSHIP!</vt:lpstr>
      <vt:lpstr>The chief reason they had gone into exile was idolatry. How could they really be cured of false worship? </vt:lpstr>
      <vt:lpstr>2 Chronicles Synthesis</vt:lpstr>
      <vt:lpstr>How does God help us be secure?</vt:lpstr>
      <vt:lpstr>I. God blesses our worship.</vt:lpstr>
      <vt:lpstr>Israel's "First" Temple</vt:lpstr>
      <vt:lpstr>2 Chronicles Book Chart</vt:lpstr>
      <vt:lpstr>The Temple</vt:lpstr>
      <vt:lpstr>Parallels between David's and Solomon's Transfers of the Ark</vt:lpstr>
      <vt:lpstr>THE ENORMOUS IMPORTANCE OF THE TEMPLE MOUNT!</vt:lpstr>
      <vt:lpstr>The Temple Mount in Today's Jerusalem:  A Prime Focal Point of Planet Earth</vt:lpstr>
      <vt:lpstr>God honors us...</vt:lpstr>
      <vt:lpstr>Humility &amp; Repentence</vt:lpstr>
      <vt:lpstr>Key Verse</vt:lpstr>
      <vt:lpstr>KEY VERSE</vt:lpstr>
      <vt:lpstr>How does God help us be secure?</vt:lpstr>
      <vt:lpstr>I. God blesses our worship.</vt:lpstr>
      <vt:lpstr>II. God preserves us even in discipline.</vt:lpstr>
      <vt:lpstr>Slides on  2 Chronicles 10</vt:lpstr>
      <vt:lpstr>United Kingdom</vt:lpstr>
      <vt:lpstr>Divided Kingdom</vt:lpstr>
      <vt:lpstr>Decline of Israel</vt:lpstr>
      <vt:lpstr>Decline of Judah</vt:lpstr>
      <vt:lpstr>Key Word</vt:lpstr>
      <vt:lpstr>The kings fell into four basic types.</vt:lpstr>
      <vt:lpstr>Patterns of Kingly Rule</vt:lpstr>
      <vt:lpstr>Patterns of Kingly Rule</vt:lpstr>
      <vt:lpstr>Patterns of Kingly Rule</vt:lpstr>
      <vt:lpstr>Patterns of Kingly Rule</vt:lpstr>
      <vt:lpstr>Patterns of Kingly Rule</vt:lpstr>
      <vt:lpstr>Slides on  2 Chronicles 21</vt:lpstr>
      <vt:lpstr>God ultimately defeats those who worship idols.</vt:lpstr>
      <vt:lpstr>Family Wickedness (2 Chron. 21–22)</vt:lpstr>
      <vt:lpstr>Faithful By A Thread</vt:lpstr>
      <vt:lpstr>Slides on  2 Chronicles 22</vt:lpstr>
      <vt:lpstr>Family Righteousness (22:10-12)</vt:lpstr>
      <vt:lpstr>Slides on  2 Chronicles 23</vt:lpstr>
      <vt:lpstr>Jehoiada Crowns Joash  (2 Kings 11:12;  2 Chron. 23:11)</vt:lpstr>
      <vt:lpstr>Athaliah Killed  (2 Kings 11:15-16;  2 Chron. 23:14-15)</vt:lpstr>
      <vt:lpstr>God still keeps His promises to those who worship Him today </vt:lpstr>
      <vt:lpstr>God disciplines us but never rejects us. </vt:lpstr>
      <vt:lpstr>Eternal Security</vt:lpstr>
      <vt:lpstr>Assurance in 1 John 5:11-13</vt:lpstr>
      <vt:lpstr>However, there is still divine discipline…</vt:lpstr>
      <vt:lpstr>Ananias &amp; Sapphira</vt:lpstr>
      <vt:lpstr>Rewards can be lost!</vt:lpstr>
      <vt:lpstr>How does God help us be secure?</vt:lpstr>
      <vt:lpstr>Main Idea of 2 Chronicles</vt:lpstr>
      <vt:lpstr>How does God help us be secure?</vt:lpstr>
      <vt:lpstr>I. God blesses our worship.</vt:lpstr>
      <vt:lpstr>II. God preserves us even in discipline.</vt:lpstr>
      <vt:lpstr>Be Secure</vt:lpstr>
      <vt:lpstr>How can you be secure?</vt:lpstr>
      <vt:lpstr>Ultimate Security</vt:lpstr>
      <vt:lpstr>How can you better respond to his faithfulness in genuine worship? </vt:lpstr>
      <vt:lpstr>Take time out</vt:lpstr>
      <vt:lpstr>Humility &amp; Repentence</vt:lpstr>
      <vt:lpstr>Need</vt:lpstr>
      <vt:lpstr>Open your hand</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317</cp:revision>
  <dcterms:created xsi:type="dcterms:W3CDTF">2003-09-12T07:15:04Z</dcterms:created>
  <dcterms:modified xsi:type="dcterms:W3CDTF">2019-12-01T16:42:37Z</dcterms:modified>
</cp:coreProperties>
</file>